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9.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1.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3.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4.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730" r:id="rId2"/>
    <p:sldMasterId id="2147483662" r:id="rId3"/>
    <p:sldMasterId id="2147483773" r:id="rId4"/>
    <p:sldMasterId id="2147483794" r:id="rId5"/>
    <p:sldMasterId id="2147483807" r:id="rId6"/>
    <p:sldMasterId id="2147483827" r:id="rId7"/>
    <p:sldMasterId id="2147483840" r:id="rId8"/>
    <p:sldMasterId id="2147483851" r:id="rId9"/>
    <p:sldMasterId id="2147483878" r:id="rId10"/>
    <p:sldMasterId id="2147483891" r:id="rId11"/>
    <p:sldMasterId id="2147483904" r:id="rId12"/>
    <p:sldMasterId id="2147483912" r:id="rId13"/>
    <p:sldMasterId id="2147483924" r:id="rId14"/>
    <p:sldMasterId id="2147483936" r:id="rId15"/>
  </p:sldMasterIdLst>
  <p:notesMasterIdLst>
    <p:notesMasterId r:id="rId54"/>
  </p:notesMasterIdLst>
  <p:handoutMasterIdLst>
    <p:handoutMasterId r:id="rId55"/>
  </p:handoutMasterIdLst>
  <p:sldIdLst>
    <p:sldId id="624" r:id="rId16"/>
    <p:sldId id="625" r:id="rId17"/>
    <p:sldId id="626" r:id="rId18"/>
    <p:sldId id="605" r:id="rId19"/>
    <p:sldId id="606" r:id="rId20"/>
    <p:sldId id="607" r:id="rId21"/>
    <p:sldId id="649" r:id="rId22"/>
    <p:sldId id="257" r:id="rId23"/>
    <p:sldId id="680" r:id="rId24"/>
    <p:sldId id="681" r:id="rId25"/>
    <p:sldId id="677" r:id="rId26"/>
    <p:sldId id="678" r:id="rId27"/>
    <p:sldId id="679" r:id="rId28"/>
    <p:sldId id="684" r:id="rId29"/>
    <p:sldId id="683" r:id="rId30"/>
    <p:sldId id="651" r:id="rId31"/>
    <p:sldId id="652" r:id="rId32"/>
    <p:sldId id="654" r:id="rId33"/>
    <p:sldId id="655" r:id="rId34"/>
    <p:sldId id="656" r:id="rId35"/>
    <p:sldId id="685" r:id="rId36"/>
    <p:sldId id="686" r:id="rId37"/>
    <p:sldId id="687" r:id="rId38"/>
    <p:sldId id="688" r:id="rId39"/>
    <p:sldId id="689" r:id="rId40"/>
    <p:sldId id="690" r:id="rId41"/>
    <p:sldId id="691" r:id="rId42"/>
    <p:sldId id="692" r:id="rId43"/>
    <p:sldId id="693" r:id="rId44"/>
    <p:sldId id="694" r:id="rId45"/>
    <p:sldId id="695" r:id="rId46"/>
    <p:sldId id="696" r:id="rId47"/>
    <p:sldId id="697" r:id="rId48"/>
    <p:sldId id="698" r:id="rId49"/>
    <p:sldId id="699" r:id="rId50"/>
    <p:sldId id="700" r:id="rId51"/>
    <p:sldId id="701" r:id="rId52"/>
    <p:sldId id="702" r:id="rId53"/>
  </p:sldIdLst>
  <p:sldSz cx="9144000" cy="6858000" type="screen4x3"/>
  <p:notesSz cx="6797675" cy="9926638"/>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153" algn="l" rtl="0" fontAlgn="base">
      <a:spcBef>
        <a:spcPct val="0"/>
      </a:spcBef>
      <a:spcAft>
        <a:spcPct val="0"/>
      </a:spcAft>
      <a:defRPr kern="1200">
        <a:solidFill>
          <a:schemeClr val="tx1"/>
        </a:solidFill>
        <a:latin typeface="Arial" charset="0"/>
        <a:ea typeface="+mn-ea"/>
        <a:cs typeface="+mn-cs"/>
      </a:defRPr>
    </a:lvl2pPr>
    <a:lvl3pPr marL="914305" algn="l" rtl="0" fontAlgn="base">
      <a:spcBef>
        <a:spcPct val="0"/>
      </a:spcBef>
      <a:spcAft>
        <a:spcPct val="0"/>
      </a:spcAft>
      <a:defRPr kern="1200">
        <a:solidFill>
          <a:schemeClr val="tx1"/>
        </a:solidFill>
        <a:latin typeface="Arial" charset="0"/>
        <a:ea typeface="+mn-ea"/>
        <a:cs typeface="+mn-cs"/>
      </a:defRPr>
    </a:lvl3pPr>
    <a:lvl4pPr marL="1371458" algn="l" rtl="0" fontAlgn="base">
      <a:spcBef>
        <a:spcPct val="0"/>
      </a:spcBef>
      <a:spcAft>
        <a:spcPct val="0"/>
      </a:spcAft>
      <a:defRPr kern="1200">
        <a:solidFill>
          <a:schemeClr val="tx1"/>
        </a:solidFill>
        <a:latin typeface="Arial" charset="0"/>
        <a:ea typeface="+mn-ea"/>
        <a:cs typeface="+mn-cs"/>
      </a:defRPr>
    </a:lvl4pPr>
    <a:lvl5pPr marL="1828610" algn="l" rtl="0" fontAlgn="base">
      <a:spcBef>
        <a:spcPct val="0"/>
      </a:spcBef>
      <a:spcAft>
        <a:spcPct val="0"/>
      </a:spcAft>
      <a:defRPr kern="1200">
        <a:solidFill>
          <a:schemeClr val="tx1"/>
        </a:solidFill>
        <a:latin typeface="Arial" charset="0"/>
        <a:ea typeface="+mn-ea"/>
        <a:cs typeface="+mn-cs"/>
      </a:defRPr>
    </a:lvl5pPr>
    <a:lvl6pPr marL="2285763" algn="l" defTabSz="914305" rtl="0" eaLnBrk="1" latinLnBrk="0" hangingPunct="1">
      <a:defRPr kern="1200">
        <a:solidFill>
          <a:schemeClr val="tx1"/>
        </a:solidFill>
        <a:latin typeface="Arial" charset="0"/>
        <a:ea typeface="+mn-ea"/>
        <a:cs typeface="+mn-cs"/>
      </a:defRPr>
    </a:lvl6pPr>
    <a:lvl7pPr marL="2742915" algn="l" defTabSz="914305" rtl="0" eaLnBrk="1" latinLnBrk="0" hangingPunct="1">
      <a:defRPr kern="1200">
        <a:solidFill>
          <a:schemeClr val="tx1"/>
        </a:solidFill>
        <a:latin typeface="Arial" charset="0"/>
        <a:ea typeface="+mn-ea"/>
        <a:cs typeface="+mn-cs"/>
      </a:defRPr>
    </a:lvl7pPr>
    <a:lvl8pPr marL="3200068" algn="l" defTabSz="914305" rtl="0" eaLnBrk="1" latinLnBrk="0" hangingPunct="1">
      <a:defRPr kern="1200">
        <a:solidFill>
          <a:schemeClr val="tx1"/>
        </a:solidFill>
        <a:latin typeface="Arial" charset="0"/>
        <a:ea typeface="+mn-ea"/>
        <a:cs typeface="+mn-cs"/>
      </a:defRPr>
    </a:lvl8pPr>
    <a:lvl9pPr marL="3657220" algn="l" defTabSz="914305"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0203"/>
    <a:srgbClr val="01345E"/>
    <a:srgbClr val="015A82"/>
    <a:srgbClr val="016E8D"/>
    <a:srgbClr val="D8E9EC"/>
    <a:srgbClr val="B0CEE8"/>
    <a:srgbClr val="DFEFEF"/>
    <a:srgbClr val="A6DDFB"/>
    <a:srgbClr val="0131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56" autoAdjust="0"/>
    <p:restoredTop sz="82226" autoAdjust="0"/>
  </p:normalViewPr>
  <p:slideViewPr>
    <p:cSldViewPr snapToGrid="0">
      <p:cViewPr varScale="1">
        <p:scale>
          <a:sx n="89" d="100"/>
          <a:sy n="89" d="100"/>
        </p:scale>
        <p:origin x="-708" y="-102"/>
      </p:cViewPr>
      <p:guideLst>
        <p:guide orient="horz" pos="2160"/>
        <p:guide pos="2880"/>
      </p:guideLst>
    </p:cSldViewPr>
  </p:slideViewPr>
  <p:outlineViewPr>
    <p:cViewPr>
      <p:scale>
        <a:sx n="33" d="100"/>
        <a:sy n="33" d="100"/>
      </p:scale>
      <p:origin x="0" y="42"/>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xml"/><Relationship Id="rId20" Type="http://schemas.openxmlformats.org/officeDocument/2006/relationships/slide" Target="slides/slide5.xml"/><Relationship Id="rId29" Type="http://schemas.openxmlformats.org/officeDocument/2006/relationships/slide" Target="slides/slide14.xml"/><Relationship Id="rId41" Type="http://schemas.openxmlformats.org/officeDocument/2006/relationships/slide" Target="slides/slide2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oleObject" Target="file:///\\ds.leeds.ac.uk\shared\Faculty-of-Medicine-and-Health\IHSPHR\Projects\ASPIRE\Work%20Package%201b\Data89_Feb2014\practice%20variation%20scores\DMoutcomes_tw.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r">
              <a:defRPr sz="2400"/>
            </a:pPr>
            <a:r>
              <a:rPr lang="en-US" sz="1800" dirty="0" smtClean="0">
                <a:solidFill>
                  <a:srgbClr val="C00000"/>
                </a:solidFill>
              </a:rPr>
              <a:t>Proportion</a:t>
            </a:r>
            <a:r>
              <a:rPr lang="en-US" sz="1800" baseline="0" dirty="0" smtClean="0">
                <a:solidFill>
                  <a:srgbClr val="C00000"/>
                </a:solidFill>
              </a:rPr>
              <a:t> of people with diabetes within recommended</a:t>
            </a:r>
          </a:p>
          <a:p>
            <a:pPr algn="r">
              <a:defRPr sz="2400"/>
            </a:pPr>
            <a:r>
              <a:rPr lang="en-US" sz="1800" baseline="0" dirty="0" smtClean="0">
                <a:solidFill>
                  <a:srgbClr val="C00000"/>
                </a:solidFill>
              </a:rPr>
              <a:t>levels for HbA1c, blood pressure and cholesterol</a:t>
            </a:r>
            <a:endParaRPr lang="en-US" sz="1800" dirty="0">
              <a:solidFill>
                <a:srgbClr val="C00000"/>
              </a:solidFill>
            </a:endParaRPr>
          </a:p>
        </c:rich>
      </c:tx>
      <c:layout>
        <c:manualLayout>
          <c:xMode val="edge"/>
          <c:yMode val="edge"/>
          <c:x val="0.3054358048993876"/>
          <c:y val="0.10136291259336533"/>
        </c:manualLayout>
      </c:layout>
      <c:overlay val="1"/>
    </c:title>
    <c:autoTitleDeleted val="0"/>
    <c:plotArea>
      <c:layout/>
      <c:barChart>
        <c:barDir val="col"/>
        <c:grouping val="clustered"/>
        <c:varyColors val="0"/>
        <c:ser>
          <c:idx val="0"/>
          <c:order val="0"/>
          <c:tx>
            <c:strRef>
              <c:f>DMoutcomes_tw!$Q$1</c:f>
              <c:strCache>
                <c:ptCount val="1"/>
                <c:pt idx="0">
                  <c:v>Mean.Perf.Composite</c:v>
                </c:pt>
              </c:strCache>
            </c:strRef>
          </c:tx>
          <c:invertIfNegative val="0"/>
          <c:val>
            <c:numRef>
              <c:f>DMoutcomes_tw!$Q$2:$Q$90</c:f>
              <c:numCache>
                <c:formatCode>General</c:formatCode>
                <c:ptCount val="89"/>
                <c:pt idx="0">
                  <c:v>0.20833333333333301</c:v>
                </c:pt>
                <c:pt idx="1">
                  <c:v>0.229828850855746</c:v>
                </c:pt>
                <c:pt idx="2">
                  <c:v>0.24137931034482801</c:v>
                </c:pt>
                <c:pt idx="3">
                  <c:v>0.24369747899159699</c:v>
                </c:pt>
                <c:pt idx="4">
                  <c:v>0.26315789473684198</c:v>
                </c:pt>
                <c:pt idx="5">
                  <c:v>0.28571428571428598</c:v>
                </c:pt>
                <c:pt idx="6">
                  <c:v>0.28723404255319201</c:v>
                </c:pt>
                <c:pt idx="7">
                  <c:v>0.287610619469027</c:v>
                </c:pt>
                <c:pt idx="8">
                  <c:v>0.28925619834710697</c:v>
                </c:pt>
                <c:pt idx="9">
                  <c:v>0.28947368421052599</c:v>
                </c:pt>
                <c:pt idx="10">
                  <c:v>0.291304347826087</c:v>
                </c:pt>
                <c:pt idx="11">
                  <c:v>0.29411764705882398</c:v>
                </c:pt>
                <c:pt idx="12">
                  <c:v>0.296296296296296</c:v>
                </c:pt>
                <c:pt idx="13">
                  <c:v>0.29770992366412202</c:v>
                </c:pt>
                <c:pt idx="14">
                  <c:v>0.30952380952380998</c:v>
                </c:pt>
                <c:pt idx="15">
                  <c:v>0.32478632478632502</c:v>
                </c:pt>
                <c:pt idx="16">
                  <c:v>0.32500000000000001</c:v>
                </c:pt>
                <c:pt idx="17">
                  <c:v>0.32862190812720798</c:v>
                </c:pt>
                <c:pt idx="18">
                  <c:v>0.34052757793764998</c:v>
                </c:pt>
                <c:pt idx="19">
                  <c:v>0.35449735449735398</c:v>
                </c:pt>
                <c:pt idx="20">
                  <c:v>0.36</c:v>
                </c:pt>
                <c:pt idx="21">
                  <c:v>0.36693548387096803</c:v>
                </c:pt>
                <c:pt idx="22">
                  <c:v>0.36842105263157898</c:v>
                </c:pt>
                <c:pt idx="23">
                  <c:v>0.36868686868686901</c:v>
                </c:pt>
                <c:pt idx="24">
                  <c:v>0.369747899159664</c:v>
                </c:pt>
                <c:pt idx="25">
                  <c:v>0.37438423645320201</c:v>
                </c:pt>
                <c:pt idx="26">
                  <c:v>0.37837837837837801</c:v>
                </c:pt>
                <c:pt idx="27">
                  <c:v>0.378846153846154</c:v>
                </c:pt>
                <c:pt idx="28">
                  <c:v>0.38285714285714301</c:v>
                </c:pt>
                <c:pt idx="29">
                  <c:v>0.386243386243386</c:v>
                </c:pt>
                <c:pt idx="30">
                  <c:v>0.39682539682539703</c:v>
                </c:pt>
                <c:pt idx="31">
                  <c:v>0.40138408304498302</c:v>
                </c:pt>
                <c:pt idx="32">
                  <c:v>0.40172413793103501</c:v>
                </c:pt>
                <c:pt idx="33">
                  <c:v>0.402877697841727</c:v>
                </c:pt>
                <c:pt idx="34">
                  <c:v>0.41567695961995199</c:v>
                </c:pt>
                <c:pt idx="35">
                  <c:v>0.41610738255033602</c:v>
                </c:pt>
                <c:pt idx="36">
                  <c:v>0.41717791411042898</c:v>
                </c:pt>
                <c:pt idx="37">
                  <c:v>0.41727941176470601</c:v>
                </c:pt>
                <c:pt idx="38">
                  <c:v>0.41830065359477098</c:v>
                </c:pt>
                <c:pt idx="39">
                  <c:v>0.41959798994974901</c:v>
                </c:pt>
                <c:pt idx="40">
                  <c:v>0.425414364640884</c:v>
                </c:pt>
                <c:pt idx="41">
                  <c:v>0.42731277533039602</c:v>
                </c:pt>
                <c:pt idx="42">
                  <c:v>0.43122676579925701</c:v>
                </c:pt>
                <c:pt idx="43">
                  <c:v>0.43225806451612903</c:v>
                </c:pt>
                <c:pt idx="44">
                  <c:v>0.43269230769230799</c:v>
                </c:pt>
                <c:pt idx="45">
                  <c:v>0.43307086614173201</c:v>
                </c:pt>
                <c:pt idx="46">
                  <c:v>0.44025157232704398</c:v>
                </c:pt>
                <c:pt idx="47">
                  <c:v>0.44712990936555902</c:v>
                </c:pt>
                <c:pt idx="48">
                  <c:v>0.45544554455445502</c:v>
                </c:pt>
                <c:pt idx="49">
                  <c:v>0.45593869731800801</c:v>
                </c:pt>
                <c:pt idx="50">
                  <c:v>0.45714285714285702</c:v>
                </c:pt>
                <c:pt idx="51">
                  <c:v>0.46107784431137699</c:v>
                </c:pt>
                <c:pt idx="52">
                  <c:v>0.46376811594202899</c:v>
                </c:pt>
                <c:pt idx="53">
                  <c:v>0.46629213483146098</c:v>
                </c:pt>
                <c:pt idx="54">
                  <c:v>0.46868686868686898</c:v>
                </c:pt>
                <c:pt idx="55">
                  <c:v>0.46927374301676</c:v>
                </c:pt>
                <c:pt idx="56">
                  <c:v>0.46976744186046498</c:v>
                </c:pt>
                <c:pt idx="57">
                  <c:v>0.47607052896725399</c:v>
                </c:pt>
                <c:pt idx="58">
                  <c:v>0.48167539267015702</c:v>
                </c:pt>
                <c:pt idx="59">
                  <c:v>0.483870967741935</c:v>
                </c:pt>
                <c:pt idx="60">
                  <c:v>0.484375</c:v>
                </c:pt>
                <c:pt idx="61">
                  <c:v>0.48491879350347999</c:v>
                </c:pt>
                <c:pt idx="62">
                  <c:v>0.48693586698337299</c:v>
                </c:pt>
                <c:pt idx="63">
                  <c:v>0.48727272727272702</c:v>
                </c:pt>
                <c:pt idx="64">
                  <c:v>0.48757763975155299</c:v>
                </c:pt>
                <c:pt idx="65">
                  <c:v>0.490234375</c:v>
                </c:pt>
                <c:pt idx="66">
                  <c:v>0.490291262135922</c:v>
                </c:pt>
                <c:pt idx="67">
                  <c:v>0.497907949790795</c:v>
                </c:pt>
                <c:pt idx="68">
                  <c:v>0.49873417721518998</c:v>
                </c:pt>
                <c:pt idx="69">
                  <c:v>0.5</c:v>
                </c:pt>
                <c:pt idx="70">
                  <c:v>0.50248756218905499</c:v>
                </c:pt>
                <c:pt idx="71">
                  <c:v>0.50588235294117601</c:v>
                </c:pt>
                <c:pt idx="72">
                  <c:v>0.51239669421487599</c:v>
                </c:pt>
                <c:pt idx="73">
                  <c:v>0.51764705882352902</c:v>
                </c:pt>
                <c:pt idx="74">
                  <c:v>0.51900826446281001</c:v>
                </c:pt>
                <c:pt idx="75">
                  <c:v>0.51908396946564905</c:v>
                </c:pt>
                <c:pt idx="76">
                  <c:v>0.51923076923076905</c:v>
                </c:pt>
                <c:pt idx="77">
                  <c:v>0.51984877126654105</c:v>
                </c:pt>
                <c:pt idx="78">
                  <c:v>0.52588555858310604</c:v>
                </c:pt>
                <c:pt idx="79">
                  <c:v>0.55367231638418102</c:v>
                </c:pt>
                <c:pt idx="80">
                  <c:v>0.55434782608695699</c:v>
                </c:pt>
                <c:pt idx="81">
                  <c:v>0.55479452054794498</c:v>
                </c:pt>
                <c:pt idx="82">
                  <c:v>0.55882352941176505</c:v>
                </c:pt>
                <c:pt idx="83">
                  <c:v>0.56363636363636405</c:v>
                </c:pt>
                <c:pt idx="84">
                  <c:v>0.56716417910447803</c:v>
                </c:pt>
                <c:pt idx="85">
                  <c:v>0.57664233576642299</c:v>
                </c:pt>
                <c:pt idx="86">
                  <c:v>0.587878787878788</c:v>
                </c:pt>
                <c:pt idx="87">
                  <c:v>0.59226713532513198</c:v>
                </c:pt>
                <c:pt idx="88">
                  <c:v>0.66216216216216195</c:v>
                </c:pt>
              </c:numCache>
            </c:numRef>
          </c:val>
          <c:extLst xmlns:c16r2="http://schemas.microsoft.com/office/drawing/2015/06/chart">
            <c:ext xmlns:c16="http://schemas.microsoft.com/office/drawing/2014/chart" uri="{C3380CC4-5D6E-409C-BE32-E72D297353CC}">
              <c16:uniqueId val="{00000000-9C55-4801-81B7-EBDD16DC4D4D}"/>
            </c:ext>
          </c:extLst>
        </c:ser>
        <c:dLbls>
          <c:showLegendKey val="0"/>
          <c:showVal val="0"/>
          <c:showCatName val="0"/>
          <c:showSerName val="0"/>
          <c:showPercent val="0"/>
          <c:showBubbleSize val="0"/>
        </c:dLbls>
        <c:gapWidth val="150"/>
        <c:axId val="138773248"/>
        <c:axId val="138775168"/>
      </c:barChart>
      <c:lineChart>
        <c:grouping val="standard"/>
        <c:varyColors val="0"/>
        <c:ser>
          <c:idx val="1"/>
          <c:order val="1"/>
          <c:tx>
            <c:strRef>
              <c:f>DMoutcomes_tw!$R$1</c:f>
              <c:strCache>
                <c:ptCount val="1"/>
                <c:pt idx="0">
                  <c:v>Ave_perf_comp</c:v>
                </c:pt>
              </c:strCache>
            </c:strRef>
          </c:tx>
          <c:marker>
            <c:symbol val="none"/>
          </c:marker>
          <c:val>
            <c:numRef>
              <c:f>DMoutcomes_tw!$R$2:$R$90</c:f>
              <c:numCache>
                <c:formatCode>General</c:formatCode>
                <c:ptCount val="89"/>
                <c:pt idx="0">
                  <c:v>0.43790000000000001</c:v>
                </c:pt>
                <c:pt idx="1">
                  <c:v>0.43790000000000001</c:v>
                </c:pt>
                <c:pt idx="2">
                  <c:v>0.43790000000000001</c:v>
                </c:pt>
                <c:pt idx="3">
                  <c:v>0.43790000000000001</c:v>
                </c:pt>
                <c:pt idx="4">
                  <c:v>0.43790000000000001</c:v>
                </c:pt>
                <c:pt idx="5">
                  <c:v>0.43790000000000001</c:v>
                </c:pt>
                <c:pt idx="6">
                  <c:v>0.43790000000000001</c:v>
                </c:pt>
                <c:pt idx="7">
                  <c:v>0.43790000000000001</c:v>
                </c:pt>
                <c:pt idx="8">
                  <c:v>0.43790000000000001</c:v>
                </c:pt>
                <c:pt idx="9">
                  <c:v>0.43790000000000001</c:v>
                </c:pt>
                <c:pt idx="10">
                  <c:v>0.43790000000000001</c:v>
                </c:pt>
                <c:pt idx="11">
                  <c:v>0.43790000000000001</c:v>
                </c:pt>
                <c:pt idx="12">
                  <c:v>0.43790000000000001</c:v>
                </c:pt>
                <c:pt idx="13">
                  <c:v>0.43790000000000001</c:v>
                </c:pt>
                <c:pt idx="14">
                  <c:v>0.43790000000000001</c:v>
                </c:pt>
                <c:pt idx="15">
                  <c:v>0.43790000000000001</c:v>
                </c:pt>
                <c:pt idx="16">
                  <c:v>0.43790000000000001</c:v>
                </c:pt>
                <c:pt idx="17">
                  <c:v>0.43790000000000001</c:v>
                </c:pt>
                <c:pt idx="18">
                  <c:v>0.43790000000000001</c:v>
                </c:pt>
                <c:pt idx="19">
                  <c:v>0.43790000000000001</c:v>
                </c:pt>
                <c:pt idx="20">
                  <c:v>0.43790000000000001</c:v>
                </c:pt>
                <c:pt idx="21">
                  <c:v>0.43790000000000001</c:v>
                </c:pt>
                <c:pt idx="22">
                  <c:v>0.43790000000000001</c:v>
                </c:pt>
                <c:pt idx="23">
                  <c:v>0.43790000000000001</c:v>
                </c:pt>
                <c:pt idx="24">
                  <c:v>0.43790000000000001</c:v>
                </c:pt>
                <c:pt idx="25">
                  <c:v>0.43790000000000001</c:v>
                </c:pt>
                <c:pt idx="26">
                  <c:v>0.43790000000000001</c:v>
                </c:pt>
                <c:pt idx="27">
                  <c:v>0.43790000000000001</c:v>
                </c:pt>
                <c:pt idx="28">
                  <c:v>0.43790000000000001</c:v>
                </c:pt>
                <c:pt idx="29">
                  <c:v>0.43790000000000001</c:v>
                </c:pt>
                <c:pt idx="30">
                  <c:v>0.43790000000000001</c:v>
                </c:pt>
                <c:pt idx="31">
                  <c:v>0.43790000000000001</c:v>
                </c:pt>
                <c:pt idx="32">
                  <c:v>0.43790000000000001</c:v>
                </c:pt>
                <c:pt idx="33">
                  <c:v>0.43790000000000001</c:v>
                </c:pt>
                <c:pt idx="34">
                  <c:v>0.43790000000000001</c:v>
                </c:pt>
                <c:pt idx="35">
                  <c:v>0.43790000000000001</c:v>
                </c:pt>
                <c:pt idx="36">
                  <c:v>0.43790000000000001</c:v>
                </c:pt>
                <c:pt idx="37">
                  <c:v>0.43790000000000001</c:v>
                </c:pt>
                <c:pt idx="38">
                  <c:v>0.43790000000000001</c:v>
                </c:pt>
                <c:pt idx="39">
                  <c:v>0.43790000000000001</c:v>
                </c:pt>
                <c:pt idx="40">
                  <c:v>0.43790000000000001</c:v>
                </c:pt>
                <c:pt idx="41">
                  <c:v>0.43790000000000001</c:v>
                </c:pt>
                <c:pt idx="42">
                  <c:v>0.43790000000000001</c:v>
                </c:pt>
                <c:pt idx="43">
                  <c:v>0.43790000000000001</c:v>
                </c:pt>
                <c:pt idx="44">
                  <c:v>0.43790000000000001</c:v>
                </c:pt>
                <c:pt idx="45">
                  <c:v>0.43790000000000001</c:v>
                </c:pt>
                <c:pt idx="46">
                  <c:v>0.43790000000000001</c:v>
                </c:pt>
                <c:pt idx="47">
                  <c:v>0.43790000000000001</c:v>
                </c:pt>
                <c:pt idx="48">
                  <c:v>0.43790000000000001</c:v>
                </c:pt>
                <c:pt idx="49">
                  <c:v>0.43790000000000001</c:v>
                </c:pt>
                <c:pt idx="50">
                  <c:v>0.43790000000000001</c:v>
                </c:pt>
                <c:pt idx="51">
                  <c:v>0.43790000000000001</c:v>
                </c:pt>
                <c:pt idx="52">
                  <c:v>0.43790000000000001</c:v>
                </c:pt>
                <c:pt idx="53">
                  <c:v>0.43790000000000001</c:v>
                </c:pt>
                <c:pt idx="54">
                  <c:v>0.43790000000000001</c:v>
                </c:pt>
                <c:pt idx="55">
                  <c:v>0.43790000000000001</c:v>
                </c:pt>
                <c:pt idx="56">
                  <c:v>0.43790000000000001</c:v>
                </c:pt>
                <c:pt idx="57">
                  <c:v>0.43790000000000001</c:v>
                </c:pt>
                <c:pt idx="58">
                  <c:v>0.43790000000000001</c:v>
                </c:pt>
                <c:pt idx="59">
                  <c:v>0.43790000000000001</c:v>
                </c:pt>
                <c:pt idx="60">
                  <c:v>0.43790000000000001</c:v>
                </c:pt>
                <c:pt idx="61">
                  <c:v>0.43790000000000001</c:v>
                </c:pt>
                <c:pt idx="62">
                  <c:v>0.43790000000000001</c:v>
                </c:pt>
                <c:pt idx="63">
                  <c:v>0.43790000000000001</c:v>
                </c:pt>
                <c:pt idx="64">
                  <c:v>0.43790000000000001</c:v>
                </c:pt>
                <c:pt idx="65">
                  <c:v>0.43790000000000001</c:v>
                </c:pt>
                <c:pt idx="66">
                  <c:v>0.43790000000000001</c:v>
                </c:pt>
                <c:pt idx="67">
                  <c:v>0.43790000000000001</c:v>
                </c:pt>
                <c:pt idx="68">
                  <c:v>0.43790000000000001</c:v>
                </c:pt>
                <c:pt idx="69">
                  <c:v>0.43790000000000001</c:v>
                </c:pt>
                <c:pt idx="70">
                  <c:v>0.43790000000000001</c:v>
                </c:pt>
                <c:pt idx="71">
                  <c:v>0.43790000000000001</c:v>
                </c:pt>
                <c:pt idx="72">
                  <c:v>0.43790000000000001</c:v>
                </c:pt>
                <c:pt idx="73">
                  <c:v>0.43790000000000001</c:v>
                </c:pt>
                <c:pt idx="74">
                  <c:v>0.43790000000000001</c:v>
                </c:pt>
                <c:pt idx="75">
                  <c:v>0.43790000000000001</c:v>
                </c:pt>
                <c:pt idx="76">
                  <c:v>0.43790000000000001</c:v>
                </c:pt>
                <c:pt idx="77">
                  <c:v>0.43790000000000001</c:v>
                </c:pt>
                <c:pt idx="78">
                  <c:v>0.43790000000000001</c:v>
                </c:pt>
                <c:pt idx="79">
                  <c:v>0.43790000000000001</c:v>
                </c:pt>
                <c:pt idx="80">
                  <c:v>0.43790000000000001</c:v>
                </c:pt>
                <c:pt idx="81">
                  <c:v>0.43790000000000001</c:v>
                </c:pt>
                <c:pt idx="82">
                  <c:v>0.43790000000000001</c:v>
                </c:pt>
                <c:pt idx="83">
                  <c:v>0.43790000000000001</c:v>
                </c:pt>
                <c:pt idx="84">
                  <c:v>0.43790000000000001</c:v>
                </c:pt>
                <c:pt idx="85">
                  <c:v>0.43790000000000001</c:v>
                </c:pt>
                <c:pt idx="86">
                  <c:v>0.43790000000000001</c:v>
                </c:pt>
                <c:pt idx="87">
                  <c:v>0.43790000000000001</c:v>
                </c:pt>
                <c:pt idx="88">
                  <c:v>0.43790000000000001</c:v>
                </c:pt>
              </c:numCache>
            </c:numRef>
          </c:val>
          <c:smooth val="0"/>
          <c:extLst xmlns:c16r2="http://schemas.microsoft.com/office/drawing/2015/06/chart">
            <c:ext xmlns:c16="http://schemas.microsoft.com/office/drawing/2014/chart" uri="{C3380CC4-5D6E-409C-BE32-E72D297353CC}">
              <c16:uniqueId val="{00000001-9C55-4801-81B7-EBDD16DC4D4D}"/>
            </c:ext>
          </c:extLst>
        </c:ser>
        <c:ser>
          <c:idx val="2"/>
          <c:order val="2"/>
          <c:tx>
            <c:v>25th percentile</c:v>
          </c:tx>
          <c:marker>
            <c:symbol val="none"/>
          </c:marker>
          <c:val>
            <c:numRef>
              <c:f>DMoutcomes_tw!$S$2:$S$90</c:f>
              <c:numCache>
                <c:formatCode>General</c:formatCode>
                <c:ptCount val="89"/>
                <c:pt idx="0">
                  <c:v>0.36799999999999999</c:v>
                </c:pt>
                <c:pt idx="1">
                  <c:v>0.36799999999999999</c:v>
                </c:pt>
                <c:pt idx="2">
                  <c:v>0.36799999999999999</c:v>
                </c:pt>
                <c:pt idx="3">
                  <c:v>0.36799999999999999</c:v>
                </c:pt>
                <c:pt idx="4">
                  <c:v>0.36799999999999999</c:v>
                </c:pt>
                <c:pt idx="5">
                  <c:v>0.36799999999999999</c:v>
                </c:pt>
                <c:pt idx="6">
                  <c:v>0.36799999999999999</c:v>
                </c:pt>
                <c:pt idx="7">
                  <c:v>0.36799999999999999</c:v>
                </c:pt>
                <c:pt idx="8">
                  <c:v>0.36799999999999999</c:v>
                </c:pt>
                <c:pt idx="9">
                  <c:v>0.36799999999999999</c:v>
                </c:pt>
                <c:pt idx="10">
                  <c:v>0.36799999999999999</c:v>
                </c:pt>
                <c:pt idx="11">
                  <c:v>0.36799999999999999</c:v>
                </c:pt>
                <c:pt idx="12">
                  <c:v>0.36799999999999999</c:v>
                </c:pt>
                <c:pt idx="13">
                  <c:v>0.36799999999999999</c:v>
                </c:pt>
                <c:pt idx="14">
                  <c:v>0.36799999999999999</c:v>
                </c:pt>
                <c:pt idx="15">
                  <c:v>0.36799999999999999</c:v>
                </c:pt>
                <c:pt idx="16">
                  <c:v>0.36799999999999999</c:v>
                </c:pt>
                <c:pt idx="17">
                  <c:v>0.36799999999999999</c:v>
                </c:pt>
                <c:pt idx="18">
                  <c:v>0.36799999999999999</c:v>
                </c:pt>
                <c:pt idx="19">
                  <c:v>0.36799999999999999</c:v>
                </c:pt>
                <c:pt idx="20">
                  <c:v>0.36799999999999999</c:v>
                </c:pt>
                <c:pt idx="21">
                  <c:v>0.36799999999999999</c:v>
                </c:pt>
                <c:pt idx="22">
                  <c:v>0.36799999999999999</c:v>
                </c:pt>
                <c:pt idx="23">
                  <c:v>0.36799999999999999</c:v>
                </c:pt>
                <c:pt idx="24">
                  <c:v>0.36799999999999999</c:v>
                </c:pt>
                <c:pt idx="25">
                  <c:v>0.36799999999999999</c:v>
                </c:pt>
                <c:pt idx="26">
                  <c:v>0.36799999999999999</c:v>
                </c:pt>
                <c:pt idx="27">
                  <c:v>0.36799999999999999</c:v>
                </c:pt>
                <c:pt idx="28">
                  <c:v>0.36799999999999999</c:v>
                </c:pt>
                <c:pt idx="29">
                  <c:v>0.36799999999999999</c:v>
                </c:pt>
                <c:pt idx="30">
                  <c:v>0.36799999999999999</c:v>
                </c:pt>
                <c:pt idx="31">
                  <c:v>0.36799999999999999</c:v>
                </c:pt>
                <c:pt idx="32">
                  <c:v>0.36799999999999999</c:v>
                </c:pt>
                <c:pt idx="33">
                  <c:v>0.36799999999999999</c:v>
                </c:pt>
                <c:pt idx="34">
                  <c:v>0.36799999999999999</c:v>
                </c:pt>
                <c:pt idx="35">
                  <c:v>0.36799999999999999</c:v>
                </c:pt>
                <c:pt idx="36">
                  <c:v>0.36799999999999999</c:v>
                </c:pt>
                <c:pt idx="37">
                  <c:v>0.36799999999999999</c:v>
                </c:pt>
                <c:pt idx="38">
                  <c:v>0.36799999999999999</c:v>
                </c:pt>
                <c:pt idx="39">
                  <c:v>0.36799999999999999</c:v>
                </c:pt>
                <c:pt idx="40">
                  <c:v>0.36799999999999999</c:v>
                </c:pt>
                <c:pt idx="41">
                  <c:v>0.36799999999999999</c:v>
                </c:pt>
                <c:pt idx="42">
                  <c:v>0.36799999999999999</c:v>
                </c:pt>
                <c:pt idx="43">
                  <c:v>0.36799999999999999</c:v>
                </c:pt>
                <c:pt idx="44">
                  <c:v>0.36799999999999999</c:v>
                </c:pt>
                <c:pt idx="45">
                  <c:v>0.36799999999999999</c:v>
                </c:pt>
                <c:pt idx="46">
                  <c:v>0.36799999999999999</c:v>
                </c:pt>
                <c:pt idx="47">
                  <c:v>0.36799999999999999</c:v>
                </c:pt>
                <c:pt idx="48">
                  <c:v>0.36799999999999999</c:v>
                </c:pt>
                <c:pt idx="49">
                  <c:v>0.36799999999999999</c:v>
                </c:pt>
                <c:pt idx="50">
                  <c:v>0.36799999999999999</c:v>
                </c:pt>
                <c:pt idx="51">
                  <c:v>0.36799999999999999</c:v>
                </c:pt>
                <c:pt idx="52">
                  <c:v>0.36799999999999999</c:v>
                </c:pt>
                <c:pt idx="53">
                  <c:v>0.36799999999999999</c:v>
                </c:pt>
                <c:pt idx="54">
                  <c:v>0.36799999999999999</c:v>
                </c:pt>
                <c:pt idx="55">
                  <c:v>0.36799999999999999</c:v>
                </c:pt>
                <c:pt idx="56">
                  <c:v>0.36799999999999999</c:v>
                </c:pt>
                <c:pt idx="57">
                  <c:v>0.36799999999999999</c:v>
                </c:pt>
                <c:pt idx="58">
                  <c:v>0.36799999999999999</c:v>
                </c:pt>
                <c:pt idx="59">
                  <c:v>0.36799999999999999</c:v>
                </c:pt>
                <c:pt idx="60">
                  <c:v>0.36799999999999999</c:v>
                </c:pt>
                <c:pt idx="61">
                  <c:v>0.36799999999999999</c:v>
                </c:pt>
                <c:pt idx="62">
                  <c:v>0.36799999999999999</c:v>
                </c:pt>
                <c:pt idx="63">
                  <c:v>0.36799999999999999</c:v>
                </c:pt>
                <c:pt idx="64">
                  <c:v>0.36799999999999999</c:v>
                </c:pt>
                <c:pt idx="65">
                  <c:v>0.36799999999999999</c:v>
                </c:pt>
                <c:pt idx="66">
                  <c:v>0.36799999999999999</c:v>
                </c:pt>
                <c:pt idx="67">
                  <c:v>0.36799999999999999</c:v>
                </c:pt>
                <c:pt idx="68">
                  <c:v>0.36799999999999999</c:v>
                </c:pt>
                <c:pt idx="69">
                  <c:v>0.36799999999999999</c:v>
                </c:pt>
                <c:pt idx="70">
                  <c:v>0.36799999999999999</c:v>
                </c:pt>
                <c:pt idx="71">
                  <c:v>0.36799999999999999</c:v>
                </c:pt>
                <c:pt idx="72">
                  <c:v>0.36799999999999999</c:v>
                </c:pt>
                <c:pt idx="73">
                  <c:v>0.36799999999999999</c:v>
                </c:pt>
                <c:pt idx="74">
                  <c:v>0.36799999999999999</c:v>
                </c:pt>
                <c:pt idx="75">
                  <c:v>0.36799999999999999</c:v>
                </c:pt>
                <c:pt idx="76">
                  <c:v>0.36799999999999999</c:v>
                </c:pt>
                <c:pt idx="77">
                  <c:v>0.36799999999999999</c:v>
                </c:pt>
                <c:pt idx="78">
                  <c:v>0.36799999999999999</c:v>
                </c:pt>
                <c:pt idx="79">
                  <c:v>0.36799999999999999</c:v>
                </c:pt>
                <c:pt idx="80">
                  <c:v>0.36799999999999999</c:v>
                </c:pt>
                <c:pt idx="81">
                  <c:v>0.36799999999999999</c:v>
                </c:pt>
                <c:pt idx="82">
                  <c:v>0.36799999999999999</c:v>
                </c:pt>
                <c:pt idx="83">
                  <c:v>0.36799999999999999</c:v>
                </c:pt>
                <c:pt idx="84">
                  <c:v>0.36799999999999999</c:v>
                </c:pt>
                <c:pt idx="85">
                  <c:v>0.36799999999999999</c:v>
                </c:pt>
                <c:pt idx="86">
                  <c:v>0.36799999999999999</c:v>
                </c:pt>
                <c:pt idx="87">
                  <c:v>0.36799999999999999</c:v>
                </c:pt>
                <c:pt idx="88">
                  <c:v>0.36799999999999999</c:v>
                </c:pt>
              </c:numCache>
            </c:numRef>
          </c:val>
          <c:smooth val="0"/>
          <c:extLst xmlns:c16r2="http://schemas.microsoft.com/office/drawing/2015/06/chart">
            <c:ext xmlns:c16="http://schemas.microsoft.com/office/drawing/2014/chart" uri="{C3380CC4-5D6E-409C-BE32-E72D297353CC}">
              <c16:uniqueId val="{00000002-9C55-4801-81B7-EBDD16DC4D4D}"/>
            </c:ext>
          </c:extLst>
        </c:ser>
        <c:ser>
          <c:idx val="3"/>
          <c:order val="3"/>
          <c:tx>
            <c:v>75th percentile</c:v>
          </c:tx>
          <c:marker>
            <c:symbol val="none"/>
          </c:marker>
          <c:val>
            <c:numRef>
              <c:f>DMoutcomes_tw!$T$2:$T$90</c:f>
              <c:numCache>
                <c:formatCode>General</c:formatCode>
                <c:ptCount val="89"/>
                <c:pt idx="0">
                  <c:v>0.49</c:v>
                </c:pt>
                <c:pt idx="1">
                  <c:v>0.49</c:v>
                </c:pt>
                <c:pt idx="2">
                  <c:v>0.49</c:v>
                </c:pt>
                <c:pt idx="3">
                  <c:v>0.49</c:v>
                </c:pt>
                <c:pt idx="4">
                  <c:v>0.49</c:v>
                </c:pt>
                <c:pt idx="5">
                  <c:v>0.49</c:v>
                </c:pt>
                <c:pt idx="6">
                  <c:v>0.49</c:v>
                </c:pt>
                <c:pt idx="7">
                  <c:v>0.49</c:v>
                </c:pt>
                <c:pt idx="8">
                  <c:v>0.49</c:v>
                </c:pt>
                <c:pt idx="9">
                  <c:v>0.49</c:v>
                </c:pt>
                <c:pt idx="10">
                  <c:v>0.49</c:v>
                </c:pt>
                <c:pt idx="11">
                  <c:v>0.49</c:v>
                </c:pt>
                <c:pt idx="12">
                  <c:v>0.49</c:v>
                </c:pt>
                <c:pt idx="13">
                  <c:v>0.49</c:v>
                </c:pt>
                <c:pt idx="14">
                  <c:v>0.49</c:v>
                </c:pt>
                <c:pt idx="15">
                  <c:v>0.49</c:v>
                </c:pt>
                <c:pt idx="16">
                  <c:v>0.49</c:v>
                </c:pt>
                <c:pt idx="17">
                  <c:v>0.49</c:v>
                </c:pt>
                <c:pt idx="18">
                  <c:v>0.49</c:v>
                </c:pt>
                <c:pt idx="19">
                  <c:v>0.49</c:v>
                </c:pt>
                <c:pt idx="20">
                  <c:v>0.49</c:v>
                </c:pt>
                <c:pt idx="21">
                  <c:v>0.49</c:v>
                </c:pt>
                <c:pt idx="22">
                  <c:v>0.49</c:v>
                </c:pt>
                <c:pt idx="23">
                  <c:v>0.49</c:v>
                </c:pt>
                <c:pt idx="24">
                  <c:v>0.49</c:v>
                </c:pt>
                <c:pt idx="25">
                  <c:v>0.49</c:v>
                </c:pt>
                <c:pt idx="26">
                  <c:v>0.49</c:v>
                </c:pt>
                <c:pt idx="27">
                  <c:v>0.49</c:v>
                </c:pt>
                <c:pt idx="28">
                  <c:v>0.49</c:v>
                </c:pt>
                <c:pt idx="29">
                  <c:v>0.49</c:v>
                </c:pt>
                <c:pt idx="30">
                  <c:v>0.49</c:v>
                </c:pt>
                <c:pt idx="31">
                  <c:v>0.49</c:v>
                </c:pt>
                <c:pt idx="32">
                  <c:v>0.49</c:v>
                </c:pt>
                <c:pt idx="33">
                  <c:v>0.49</c:v>
                </c:pt>
                <c:pt idx="34">
                  <c:v>0.49</c:v>
                </c:pt>
                <c:pt idx="35">
                  <c:v>0.49</c:v>
                </c:pt>
                <c:pt idx="36">
                  <c:v>0.49</c:v>
                </c:pt>
                <c:pt idx="37">
                  <c:v>0.49</c:v>
                </c:pt>
                <c:pt idx="38">
                  <c:v>0.49</c:v>
                </c:pt>
                <c:pt idx="39">
                  <c:v>0.49</c:v>
                </c:pt>
                <c:pt idx="40">
                  <c:v>0.49</c:v>
                </c:pt>
                <c:pt idx="41">
                  <c:v>0.49</c:v>
                </c:pt>
                <c:pt idx="42">
                  <c:v>0.49</c:v>
                </c:pt>
                <c:pt idx="43">
                  <c:v>0.49</c:v>
                </c:pt>
                <c:pt idx="44">
                  <c:v>0.49</c:v>
                </c:pt>
                <c:pt idx="45">
                  <c:v>0.49</c:v>
                </c:pt>
                <c:pt idx="46">
                  <c:v>0.49</c:v>
                </c:pt>
                <c:pt idx="47">
                  <c:v>0.49</c:v>
                </c:pt>
                <c:pt idx="48">
                  <c:v>0.49</c:v>
                </c:pt>
                <c:pt idx="49">
                  <c:v>0.49</c:v>
                </c:pt>
                <c:pt idx="50">
                  <c:v>0.49</c:v>
                </c:pt>
                <c:pt idx="51">
                  <c:v>0.49</c:v>
                </c:pt>
                <c:pt idx="52">
                  <c:v>0.49</c:v>
                </c:pt>
                <c:pt idx="53">
                  <c:v>0.49</c:v>
                </c:pt>
                <c:pt idx="54">
                  <c:v>0.49</c:v>
                </c:pt>
                <c:pt idx="55">
                  <c:v>0.49</c:v>
                </c:pt>
                <c:pt idx="56">
                  <c:v>0.49</c:v>
                </c:pt>
                <c:pt idx="57">
                  <c:v>0.49</c:v>
                </c:pt>
                <c:pt idx="58">
                  <c:v>0.49</c:v>
                </c:pt>
                <c:pt idx="59">
                  <c:v>0.49</c:v>
                </c:pt>
                <c:pt idx="60">
                  <c:v>0.49</c:v>
                </c:pt>
                <c:pt idx="61">
                  <c:v>0.49</c:v>
                </c:pt>
                <c:pt idx="62">
                  <c:v>0.49</c:v>
                </c:pt>
                <c:pt idx="63">
                  <c:v>0.49</c:v>
                </c:pt>
                <c:pt idx="64">
                  <c:v>0.49</c:v>
                </c:pt>
                <c:pt idx="65">
                  <c:v>0.49</c:v>
                </c:pt>
                <c:pt idx="66">
                  <c:v>0.49</c:v>
                </c:pt>
                <c:pt idx="67">
                  <c:v>0.49</c:v>
                </c:pt>
                <c:pt idx="68">
                  <c:v>0.49</c:v>
                </c:pt>
                <c:pt idx="69">
                  <c:v>0.49</c:v>
                </c:pt>
                <c:pt idx="70">
                  <c:v>0.49</c:v>
                </c:pt>
                <c:pt idx="71">
                  <c:v>0.49</c:v>
                </c:pt>
                <c:pt idx="72">
                  <c:v>0.49</c:v>
                </c:pt>
                <c:pt idx="73">
                  <c:v>0.49</c:v>
                </c:pt>
                <c:pt idx="74">
                  <c:v>0.49</c:v>
                </c:pt>
                <c:pt idx="75">
                  <c:v>0.49</c:v>
                </c:pt>
                <c:pt idx="76">
                  <c:v>0.49</c:v>
                </c:pt>
                <c:pt idx="77">
                  <c:v>0.49</c:v>
                </c:pt>
                <c:pt idx="78">
                  <c:v>0.49</c:v>
                </c:pt>
                <c:pt idx="79">
                  <c:v>0.49</c:v>
                </c:pt>
                <c:pt idx="80">
                  <c:v>0.49</c:v>
                </c:pt>
                <c:pt idx="81">
                  <c:v>0.49</c:v>
                </c:pt>
                <c:pt idx="82">
                  <c:v>0.49</c:v>
                </c:pt>
                <c:pt idx="83">
                  <c:v>0.49</c:v>
                </c:pt>
                <c:pt idx="84">
                  <c:v>0.49</c:v>
                </c:pt>
                <c:pt idx="85">
                  <c:v>0.49</c:v>
                </c:pt>
                <c:pt idx="86">
                  <c:v>0.49</c:v>
                </c:pt>
                <c:pt idx="87">
                  <c:v>0.49</c:v>
                </c:pt>
                <c:pt idx="88">
                  <c:v>0.49</c:v>
                </c:pt>
              </c:numCache>
            </c:numRef>
          </c:val>
          <c:smooth val="0"/>
          <c:extLst xmlns:c16r2="http://schemas.microsoft.com/office/drawing/2015/06/chart">
            <c:ext xmlns:c16="http://schemas.microsoft.com/office/drawing/2014/chart" uri="{C3380CC4-5D6E-409C-BE32-E72D297353CC}">
              <c16:uniqueId val="{00000003-9C55-4801-81B7-EBDD16DC4D4D}"/>
            </c:ext>
          </c:extLst>
        </c:ser>
        <c:dLbls>
          <c:showLegendKey val="0"/>
          <c:showVal val="0"/>
          <c:showCatName val="0"/>
          <c:showSerName val="0"/>
          <c:showPercent val="0"/>
          <c:showBubbleSize val="0"/>
        </c:dLbls>
        <c:marker val="1"/>
        <c:smooth val="0"/>
        <c:axId val="138773248"/>
        <c:axId val="138775168"/>
      </c:lineChart>
      <c:catAx>
        <c:axId val="138773248"/>
        <c:scaling>
          <c:orientation val="minMax"/>
        </c:scaling>
        <c:delete val="0"/>
        <c:axPos val="b"/>
        <c:title>
          <c:tx>
            <c:rich>
              <a:bodyPr/>
              <a:lstStyle/>
              <a:p>
                <a:pPr>
                  <a:defRPr/>
                </a:pPr>
                <a:r>
                  <a:rPr lang="en-US"/>
                  <a:t>Practice</a:t>
                </a:r>
              </a:p>
            </c:rich>
          </c:tx>
          <c:layout/>
          <c:overlay val="0"/>
        </c:title>
        <c:majorTickMark val="out"/>
        <c:minorTickMark val="none"/>
        <c:tickLblPos val="nextTo"/>
        <c:crossAx val="138775168"/>
        <c:crosses val="autoZero"/>
        <c:auto val="1"/>
        <c:lblAlgn val="ctr"/>
        <c:lblOffset val="100"/>
        <c:noMultiLvlLbl val="0"/>
      </c:catAx>
      <c:valAx>
        <c:axId val="138775168"/>
        <c:scaling>
          <c:orientation val="minMax"/>
          <c:max val="1"/>
        </c:scaling>
        <c:delete val="0"/>
        <c:axPos val="l"/>
        <c:majorGridlines/>
        <c:title>
          <c:tx>
            <c:rich>
              <a:bodyPr rot="-5400000" vert="horz"/>
              <a:lstStyle/>
              <a:p>
                <a:pPr>
                  <a:defRPr/>
                </a:pPr>
                <a:r>
                  <a:rPr lang="en-US"/>
                  <a:t>% adherence</a:t>
                </a:r>
              </a:p>
            </c:rich>
          </c:tx>
          <c:layout/>
          <c:overlay val="0"/>
        </c:title>
        <c:numFmt formatCode="General" sourceLinked="1"/>
        <c:majorTickMark val="out"/>
        <c:minorTickMark val="none"/>
        <c:tickLblPos val="nextTo"/>
        <c:crossAx val="138773248"/>
        <c:crosses val="autoZero"/>
        <c:crossBetween val="between"/>
      </c:valAx>
    </c:plotArea>
    <c:legend>
      <c:legendPos val="r"/>
      <c:legendEntry>
        <c:idx val="0"/>
        <c:delete val="1"/>
      </c:legendEntry>
      <c:layout>
        <c:manualLayout>
          <c:xMode val="edge"/>
          <c:yMode val="edge"/>
          <c:x val="0.77581647660421771"/>
          <c:y val="0.71800679326848849"/>
          <c:w val="0.17817890759344737"/>
          <c:h val="0.14477134475837578"/>
        </c:manualLayout>
      </c:layout>
      <c:overlay val="1"/>
      <c:spPr>
        <a:solidFill>
          <a:schemeClr val="bg1"/>
        </a:solidFill>
      </c:sp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layout/>
      <c:overlay val="0"/>
    </c:title>
    <c:autoTitleDeleted val="0"/>
    <c:plotArea>
      <c:layout/>
      <c:lineChart>
        <c:grouping val="standard"/>
        <c:varyColors val="0"/>
        <c:ser>
          <c:idx val="0"/>
          <c:order val="0"/>
          <c:tx>
            <c:strRef>
              <c:f>Sheet2!$C$1</c:f>
              <c:strCache>
                <c:ptCount val="1"/>
                <c:pt idx="0">
                  <c:v>Rate of prescription per patient count per year</c:v>
                </c:pt>
              </c:strCache>
            </c:strRef>
          </c:tx>
          <c:spPr>
            <a:ln w="44450">
              <a:solidFill>
                <a:schemeClr val="accent2"/>
              </a:solidFill>
            </a:ln>
          </c:spPr>
          <c:marker>
            <c:symbol val="none"/>
          </c:marker>
          <c:cat>
            <c:strRef>
              <c:f>Sheet2!$A$2:$A$8</c:f>
              <c:strCache>
                <c:ptCount val="7"/>
                <c:pt idx="0">
                  <c:v>2005/06</c:v>
                </c:pt>
                <c:pt idx="1">
                  <c:v>2006/07</c:v>
                </c:pt>
                <c:pt idx="2">
                  <c:v>2007/08</c:v>
                </c:pt>
                <c:pt idx="3">
                  <c:v>2008/09</c:v>
                </c:pt>
                <c:pt idx="4">
                  <c:v>2009/10</c:v>
                </c:pt>
                <c:pt idx="5">
                  <c:v>2010/11</c:v>
                </c:pt>
                <c:pt idx="6">
                  <c:v>2011/12</c:v>
                </c:pt>
              </c:strCache>
            </c:strRef>
          </c:cat>
          <c:val>
            <c:numRef>
              <c:f>Sheet2!$C$2:$C$8</c:f>
              <c:numCache>
                <c:formatCode>General</c:formatCode>
                <c:ptCount val="7"/>
                <c:pt idx="0">
                  <c:v>1.7999999999999999E-2</c:v>
                </c:pt>
                <c:pt idx="1">
                  <c:v>2.5000000000000001E-2</c:v>
                </c:pt>
                <c:pt idx="2">
                  <c:v>3.7999999999999999E-2</c:v>
                </c:pt>
                <c:pt idx="3">
                  <c:v>5.3999999999999999E-2</c:v>
                </c:pt>
                <c:pt idx="4">
                  <c:v>6.2000000000000027E-2</c:v>
                </c:pt>
                <c:pt idx="5">
                  <c:v>7.1999999999999995E-2</c:v>
                </c:pt>
                <c:pt idx="6">
                  <c:v>8.6000000000000021E-2</c:v>
                </c:pt>
              </c:numCache>
            </c:numRef>
          </c:val>
          <c:smooth val="0"/>
          <c:extLst xmlns:c16r2="http://schemas.microsoft.com/office/drawing/2015/06/chart">
            <c:ext xmlns:c16="http://schemas.microsoft.com/office/drawing/2014/chart" uri="{C3380CC4-5D6E-409C-BE32-E72D297353CC}">
              <c16:uniqueId val="{00000000-91D3-46FC-8DEE-4D4B27FA3512}"/>
            </c:ext>
          </c:extLst>
        </c:ser>
        <c:dLbls>
          <c:showLegendKey val="0"/>
          <c:showVal val="0"/>
          <c:showCatName val="0"/>
          <c:showSerName val="0"/>
          <c:showPercent val="0"/>
          <c:showBubbleSize val="0"/>
        </c:dLbls>
        <c:marker val="1"/>
        <c:smooth val="0"/>
        <c:axId val="138630656"/>
        <c:axId val="138632192"/>
      </c:lineChart>
      <c:catAx>
        <c:axId val="138630656"/>
        <c:scaling>
          <c:orientation val="minMax"/>
        </c:scaling>
        <c:delete val="0"/>
        <c:axPos val="b"/>
        <c:numFmt formatCode="General" sourceLinked="0"/>
        <c:majorTickMark val="out"/>
        <c:minorTickMark val="none"/>
        <c:tickLblPos val="nextTo"/>
        <c:txPr>
          <a:bodyPr/>
          <a:lstStyle/>
          <a:p>
            <a:pPr>
              <a:defRPr b="0"/>
            </a:pPr>
            <a:endParaRPr lang="en-US"/>
          </a:p>
        </c:txPr>
        <c:crossAx val="138632192"/>
        <c:crosses val="autoZero"/>
        <c:auto val="1"/>
        <c:lblAlgn val="ctr"/>
        <c:lblOffset val="100"/>
        <c:noMultiLvlLbl val="0"/>
      </c:catAx>
      <c:valAx>
        <c:axId val="138632192"/>
        <c:scaling>
          <c:orientation val="minMax"/>
        </c:scaling>
        <c:delete val="0"/>
        <c:axPos val="l"/>
        <c:majorGridlines/>
        <c:numFmt formatCode="General" sourceLinked="1"/>
        <c:majorTickMark val="out"/>
        <c:minorTickMark val="none"/>
        <c:tickLblPos val="nextTo"/>
        <c:txPr>
          <a:bodyPr/>
          <a:lstStyle/>
          <a:p>
            <a:pPr>
              <a:defRPr b="0"/>
            </a:pPr>
            <a:endParaRPr lang="en-US"/>
          </a:p>
        </c:txPr>
        <c:crossAx val="138630656"/>
        <c:crosses val="autoZero"/>
        <c:crossBetween val="between"/>
      </c:valAx>
    </c:plotArea>
    <c:plotVisOnly val="1"/>
    <c:dispBlanksAs val="gap"/>
    <c:showDLblsOverMax val="0"/>
  </c:chart>
  <c:spPr>
    <a:ln w="31750">
      <a:solidFill>
        <a:schemeClr val="accent2"/>
      </a:solidFill>
    </a:ln>
  </c:spPr>
  <c:txPr>
    <a:bodyPr/>
    <a:lstStyle/>
    <a:p>
      <a:pPr>
        <a:defRPr sz="2000" b="1"/>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46400" cy="49839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1"/>
            <a:ext cx="2946400" cy="498395"/>
          </a:xfrm>
          <a:prstGeom prst="rect">
            <a:avLst/>
          </a:prstGeom>
        </p:spPr>
        <p:txBody>
          <a:bodyPr vert="horz" lIns="91440" tIns="45720" rIns="91440" bIns="45720" rtlCol="0"/>
          <a:lstStyle>
            <a:lvl1pPr algn="r">
              <a:defRPr sz="1200"/>
            </a:lvl1pPr>
          </a:lstStyle>
          <a:p>
            <a:fld id="{0C056911-D848-43F5-877C-ACDBD37FF269}" type="datetimeFigureOut">
              <a:rPr lang="en-GB" smtClean="0"/>
              <a:t>22/01/2020</a:t>
            </a:fld>
            <a:endParaRPr lang="en-GB"/>
          </a:p>
        </p:txBody>
      </p:sp>
      <p:sp>
        <p:nvSpPr>
          <p:cNvPr id="4" name="Footer Placeholder 3"/>
          <p:cNvSpPr>
            <a:spLocks noGrp="1"/>
          </p:cNvSpPr>
          <p:nvPr>
            <p:ph type="ftr" sz="quarter" idx="2"/>
          </p:nvPr>
        </p:nvSpPr>
        <p:spPr>
          <a:xfrm>
            <a:off x="0" y="9428243"/>
            <a:ext cx="2946400" cy="49839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243"/>
            <a:ext cx="2946400" cy="498395"/>
          </a:xfrm>
          <a:prstGeom prst="rect">
            <a:avLst/>
          </a:prstGeom>
        </p:spPr>
        <p:txBody>
          <a:bodyPr vert="horz" lIns="91440" tIns="45720" rIns="91440" bIns="45720" rtlCol="0" anchor="b"/>
          <a:lstStyle>
            <a:lvl1pPr algn="r">
              <a:defRPr sz="1200"/>
            </a:lvl1pPr>
          </a:lstStyle>
          <a:p>
            <a:fld id="{B3F5A76B-7CDA-4EDD-84F6-D224386C486A}" type="slidenum">
              <a:rPr lang="en-GB" smtClean="0"/>
              <a:t>‹#›</a:t>
            </a:fld>
            <a:endParaRPr lang="en-GB"/>
          </a:p>
        </p:txBody>
      </p:sp>
    </p:spTree>
    <p:extLst>
      <p:ext uri="{BB962C8B-B14F-4D97-AF65-F5344CB8AC3E}">
        <p14:creationId xmlns:p14="http://schemas.microsoft.com/office/powerpoint/2010/main" val="23722991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B5EDCB41-99EE-4D81-876C-345CA41B648E}" type="datetimeFigureOut">
              <a:rPr lang="en-GB" smtClean="0"/>
              <a:t>22/01/2020</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8584"/>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3CA11641-906E-4E55-9C1A-2D88AE2C52A7}" type="slidenum">
              <a:rPr lang="en-GB" smtClean="0"/>
              <a:t>‹#›</a:t>
            </a:fld>
            <a:endParaRPr lang="en-GB"/>
          </a:p>
        </p:txBody>
      </p:sp>
    </p:spTree>
    <p:extLst>
      <p:ext uri="{BB962C8B-B14F-4D97-AF65-F5344CB8AC3E}">
        <p14:creationId xmlns:p14="http://schemas.microsoft.com/office/powerpoint/2010/main" val="2465215213"/>
      </p:ext>
    </p:extLst>
  </p:cSld>
  <p:clrMap bg1="lt1" tx1="dk1" bg2="lt2" tx2="dk2" accent1="accent1" accent2="accent2" accent3="accent3" accent4="accent4" accent5="accent5" accent6="accent6" hlink="hlink" folHlink="folHlink"/>
  <p:notesStyle>
    <a:lvl1pPr marL="0" algn="l" defTabSz="914305" rtl="0" eaLnBrk="1" latinLnBrk="0" hangingPunct="1">
      <a:defRPr sz="1200" kern="1200">
        <a:solidFill>
          <a:schemeClr val="tx1"/>
        </a:solidFill>
        <a:latin typeface="+mn-lt"/>
        <a:ea typeface="+mn-ea"/>
        <a:cs typeface="+mn-cs"/>
      </a:defRPr>
    </a:lvl1pPr>
    <a:lvl2pPr marL="457153"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8"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Thanks to Paul Lord for this one…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Who</a:t>
            </a:r>
            <a:r>
              <a:rPr lang="en-GB" sz="1200" kern="1200" baseline="0" dirty="0" smtClean="0">
                <a:solidFill>
                  <a:schemeClr val="tx1"/>
                </a:solidFill>
                <a:effectLst/>
                <a:latin typeface="+mn-lt"/>
                <a:ea typeface="+mn-ea"/>
                <a:cs typeface="+mn-cs"/>
              </a:rPr>
              <a:t> is this?  </a:t>
            </a:r>
            <a:r>
              <a:rPr lang="en-GB" sz="1200" kern="1200" dirty="0" smtClean="0">
                <a:solidFill>
                  <a:schemeClr val="tx1"/>
                </a:solidFill>
                <a:effectLst/>
                <a:latin typeface="+mn-lt"/>
                <a:ea typeface="+mn-ea"/>
                <a:cs typeface="+mn-cs"/>
              </a:rPr>
              <a:t>Otto </a:t>
            </a:r>
            <a:r>
              <a:rPr lang="en-GB" sz="1200" kern="1200" dirty="0" err="1" smtClean="0">
                <a:solidFill>
                  <a:schemeClr val="tx1"/>
                </a:solidFill>
                <a:effectLst/>
                <a:latin typeface="+mn-lt"/>
                <a:ea typeface="+mn-ea"/>
                <a:cs typeface="+mn-cs"/>
              </a:rPr>
              <a:t>Rohwedder</a:t>
            </a:r>
            <a:r>
              <a:rPr lang="en-GB" sz="1200" kern="1200" dirty="0" smtClean="0">
                <a:solidFill>
                  <a:schemeClr val="tx1"/>
                </a:solidFill>
                <a:effectLst/>
                <a:latin typeface="+mn-lt"/>
                <a:ea typeface="+mn-ea"/>
                <a:cs typeface="+mn-cs"/>
              </a:rPr>
              <a:t>.  Okay, what is this?  Bread slicing machine. Otto came up with the idea for a bread slicing machine in 1912. This is now considered the benchmark innovation in modern history, that thing against which all other ideas are measured. </a:t>
            </a:r>
          </a:p>
          <a:p>
            <a:endParaRPr lang="en-GB" dirty="0"/>
          </a:p>
        </p:txBody>
      </p:sp>
      <p:sp>
        <p:nvSpPr>
          <p:cNvPr id="4" name="Slide Number Placeholder 3"/>
          <p:cNvSpPr>
            <a:spLocks noGrp="1"/>
          </p:cNvSpPr>
          <p:nvPr>
            <p:ph type="sldNum" sz="quarter" idx="10"/>
          </p:nvPr>
        </p:nvSpPr>
        <p:spPr/>
        <p:txBody>
          <a:bodyPr/>
          <a:lstStyle/>
          <a:p>
            <a:fld id="{60FF7813-6D85-4430-8008-ABF1D11D4111}"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445015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CA11641-906E-4E55-9C1A-2D88AE2C52A7}" type="slidenum">
              <a:rPr lang="en-GB" smtClean="0"/>
              <a:t>15</a:t>
            </a:fld>
            <a:endParaRPr lang="en-GB"/>
          </a:p>
        </p:txBody>
      </p:sp>
    </p:spTree>
    <p:extLst>
      <p:ext uri="{BB962C8B-B14F-4D97-AF65-F5344CB8AC3E}">
        <p14:creationId xmlns:p14="http://schemas.microsoft.com/office/powerpoint/2010/main" val="1755324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jewel in the crown</a:t>
            </a:r>
          </a:p>
          <a:p>
            <a:pPr marL="0" indent="0">
              <a:buNone/>
            </a:pPr>
            <a:endParaRPr lang="en-GB" dirty="0" smtClean="0"/>
          </a:p>
          <a:p>
            <a:pPr marL="0" indent="0">
              <a:buNone/>
            </a:pPr>
            <a:r>
              <a:rPr lang="en-GB" dirty="0" smtClean="0"/>
              <a:t>Multi-morbidities (</a:t>
            </a:r>
            <a:r>
              <a:rPr lang="en-GB" sz="1200" dirty="0" smtClean="0"/>
              <a:t>23% primary care patients; 82% aged 85 years or over)</a:t>
            </a:r>
          </a:p>
          <a:p>
            <a:pPr marL="0" indent="0">
              <a:buNone/>
            </a:pPr>
            <a:r>
              <a:rPr lang="en-GB" dirty="0" smtClean="0"/>
              <a:t>Multiplying top-down priorities / guidelines (over 100 relevant to GP)</a:t>
            </a:r>
          </a:p>
          <a:p>
            <a:pPr marL="0" indent="0">
              <a:buNone/>
            </a:pPr>
            <a:r>
              <a:rPr lang="en-GB" dirty="0" smtClean="0"/>
              <a:t>Multiple bottom-up priorities (</a:t>
            </a:r>
            <a:r>
              <a:rPr lang="en-GB" sz="1050" dirty="0" smtClean="0"/>
              <a:t>2.5 problems per 11.9 minutes)</a:t>
            </a:r>
          </a:p>
          <a:p>
            <a:pPr marL="0" indent="0">
              <a:buNone/>
            </a:pPr>
            <a:r>
              <a:rPr lang="en-GB" dirty="0" smtClean="0"/>
              <a:t>Multiplying demand</a:t>
            </a:r>
          </a:p>
          <a:p>
            <a:pPr marL="0" indent="0">
              <a:buNone/>
            </a:pPr>
            <a:r>
              <a:rPr lang="en-GB" dirty="0" smtClean="0"/>
              <a:t>Multiple ‘re-disorganisation’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A11641-906E-4E55-9C1A-2D88AE2C52A7}"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59510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Interviews: with health professionals</a:t>
            </a:r>
          </a:p>
          <a:p>
            <a:r>
              <a:rPr lang="en-GB" dirty="0" smtClean="0"/>
              <a:t>Expert panel: patients, commissioners, clinicians</a:t>
            </a:r>
          </a:p>
          <a:p>
            <a:r>
              <a:rPr lang="en-GB" dirty="0" smtClean="0"/>
              <a:t>Evidence: evidence-based interventions widely used</a:t>
            </a:r>
          </a:p>
          <a:p>
            <a:r>
              <a:rPr lang="en-GB" dirty="0" smtClean="0"/>
              <a:t>Theory: Guided by current ideas about influences on behaviour – outlines key barriers/enablers to performing behaviour. Embed these within established interventions.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B3B3AE-F2DC-4F8B-A886-CE2749301A24}"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68651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put our implementation package to the toughest test by doing a pair of randomised trials.  We used ‘opt out’ recruitment of practices to help ensure that our practices were as typical as possible and not only those interested in research.  We used routinely collected, anonymised patient data to assess outcomes.  We used quite a sophisticated design to ensure that we had multiple controls – and could therefore be more confident that any effects we found were because of the implementation package and not only (say) because practices might know they were taking part in an experiment.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A11641-906E-4E55-9C1A-2D88AE2C52A7}"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69960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Opt out recruitment</a:t>
            </a:r>
          </a:p>
          <a:p>
            <a:r>
              <a:rPr lang="en-GB" baseline="0" dirty="0" smtClean="0"/>
              <a:t>Routine data at 11 months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A11641-906E-4E55-9C1A-2D88AE2C52A7}"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40545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To assess value for money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B3B3AE-F2DC-4F8B-A886-CE2749301A24}"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185284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smtClean="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D37249-4B15-43F3-B367-028B2892A74E}"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87946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05" rtl="0" eaLnBrk="1" fontAlgn="auto" latinLnBrk="0" hangingPunct="1">
              <a:lnSpc>
                <a:spcPct val="100000"/>
              </a:lnSpc>
              <a:spcBef>
                <a:spcPts val="0"/>
              </a:spcBef>
              <a:spcAft>
                <a:spcPts val="0"/>
              </a:spcAft>
              <a:buClrTx/>
              <a:buSzTx/>
              <a:buFontTx/>
              <a:buNone/>
              <a:tabLst/>
              <a:defRPr/>
            </a:pPr>
            <a:r>
              <a:rPr lang="en-GB" dirty="0" smtClean="0"/>
              <a:t>Field Marshall Helmuth Karl Bernhard Graf von </a:t>
            </a:r>
            <a:r>
              <a:rPr lang="en-GB" dirty="0" err="1" smtClean="0"/>
              <a:t>Moltke</a:t>
            </a:r>
            <a:r>
              <a:rPr lang="en-GB" dirty="0" smtClean="0"/>
              <a:t> (26 October 1800 – 24 April 1891) was Chief of Staff of the Prussian General Staff from 1857 to 1871 and then of the Great General Staff (GGS) from 1871 to 1888</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A11641-906E-4E55-9C1A-2D88AE2C52A7}"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21175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UBA’s would have been difficult to interpret with any confidence; 200 practices and 65000 patients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8B3B3AE-F2DC-4F8B-A886-CE2749301A24}"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22683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0D37249-4B15-43F3-B367-028B2892A74E}"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39304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05"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So,</a:t>
            </a:r>
            <a:r>
              <a:rPr lang="en-GB" sz="1200" kern="1200" baseline="0" dirty="0" smtClean="0">
                <a:solidFill>
                  <a:schemeClr val="tx1"/>
                </a:solidFill>
                <a:effectLst/>
                <a:latin typeface="+mn-lt"/>
                <a:ea typeface="+mn-ea"/>
                <a:cs typeface="+mn-cs"/>
              </a:rPr>
              <a:t> when we say that new treatment X is the best thing since sliced bread, we cannot assume that it will get into practice rapidly.</a:t>
            </a:r>
          </a:p>
          <a:p>
            <a:pPr marL="0" marR="0" lvl="0" indent="0" algn="l" defTabSz="914305"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Average of 17 years for evidence into routine practice</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3CA11641-906E-4E55-9C1A-2D88AE2C52A7}"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315899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Donald L Unger;</a:t>
            </a:r>
            <a:r>
              <a:rPr lang="en-GB" baseline="0" dirty="0" smtClean="0"/>
              <a:t> Ig Nobel Prize 2009</a:t>
            </a:r>
            <a:endParaRPr lang="en-GB" dirty="0"/>
          </a:p>
        </p:txBody>
      </p:sp>
      <p:sp>
        <p:nvSpPr>
          <p:cNvPr id="4" name="Slide Number Placeholder 3"/>
          <p:cNvSpPr>
            <a:spLocks noGrp="1"/>
          </p:cNvSpPr>
          <p:nvPr>
            <p:ph type="sldNum" sz="quarter" idx="10"/>
          </p:nvPr>
        </p:nvSpPr>
        <p:spPr/>
        <p:txBody>
          <a:bodyPr/>
          <a:lstStyle/>
          <a:p>
            <a:fld id="{3CA11641-906E-4E55-9C1A-2D88AE2C52A7}" type="slidenum">
              <a:rPr lang="en-GB" smtClean="0"/>
              <a:t>38</a:t>
            </a:fld>
            <a:endParaRPr lang="en-GB"/>
          </a:p>
        </p:txBody>
      </p:sp>
    </p:spTree>
    <p:extLst>
      <p:ext uri="{BB962C8B-B14F-4D97-AF65-F5344CB8AC3E}">
        <p14:creationId xmlns:p14="http://schemas.microsoft.com/office/powerpoint/2010/main" val="191779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C3D214-6CA7-4846-9EB0-96ED09BACEFC}"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738745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C3D214-6CA7-4846-9EB0-96ED09BACEFC}"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772447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4C3D214-6CA7-4846-9EB0-96ED09BACEFC}"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23301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Acknowledge</a:t>
            </a:r>
            <a:r>
              <a:rPr lang="en-GB" baseline="0" dirty="0" smtClean="0"/>
              <a:t> focus on implementation / QI research – but common themes with broader research and service improvement</a:t>
            </a:r>
            <a:endParaRPr lang="en-GB" dirty="0"/>
          </a:p>
        </p:txBody>
      </p:sp>
      <p:sp>
        <p:nvSpPr>
          <p:cNvPr id="4" name="Slide Number Placeholder 3"/>
          <p:cNvSpPr>
            <a:spLocks noGrp="1"/>
          </p:cNvSpPr>
          <p:nvPr>
            <p:ph type="sldNum" sz="quarter" idx="10"/>
          </p:nvPr>
        </p:nvSpPr>
        <p:spPr/>
        <p:txBody>
          <a:bodyPr/>
          <a:lstStyle/>
          <a:p>
            <a:fld id="{3CA11641-906E-4E55-9C1A-2D88AE2C52A7}" type="slidenum">
              <a:rPr lang="en-GB" smtClean="0"/>
              <a:t>8</a:t>
            </a:fld>
            <a:endParaRPr lang="en-GB"/>
          </a:p>
        </p:txBody>
      </p:sp>
    </p:spTree>
    <p:extLst>
      <p:ext uri="{BB962C8B-B14F-4D97-AF65-F5344CB8AC3E}">
        <p14:creationId xmlns:p14="http://schemas.microsoft.com/office/powerpoint/2010/main" val="3459708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r>
              <a:rPr lang="en-GB" smtClean="0"/>
              <a:t>Other disguises, e.g. quality improvement, KT, patient safety</a:t>
            </a:r>
          </a:p>
        </p:txBody>
      </p:sp>
    </p:spTree>
    <p:extLst>
      <p:ext uri="{BB962C8B-B14F-4D97-AF65-F5344CB8AC3E}">
        <p14:creationId xmlns:p14="http://schemas.microsoft.com/office/powerpoint/2010/main" val="4215108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0D37249-4B15-43F3-B367-028B2892A74E}" type="slidenum">
              <a:rPr lang="en-GB" smtClean="0">
                <a:solidFill>
                  <a:prstClr val="black"/>
                </a:solidFill>
              </a:rPr>
              <a:pPr>
                <a:defRPr/>
              </a:pPr>
              <a:t>10</a:t>
            </a:fld>
            <a:endParaRPr lang="en-GB">
              <a:solidFill>
                <a:prstClr val="black"/>
              </a:solidFill>
            </a:endParaRPr>
          </a:p>
        </p:txBody>
      </p:sp>
    </p:spTree>
    <p:extLst>
      <p:ext uri="{BB962C8B-B14F-4D97-AF65-F5344CB8AC3E}">
        <p14:creationId xmlns:p14="http://schemas.microsoft.com/office/powerpoint/2010/main" val="2722111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CA11641-906E-4E55-9C1A-2D88AE2C52A7}" type="slidenum">
              <a:rPr kumimoji="0" lang="en-GB"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59788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1166812"/>
          </a:xfrm>
          <a:prstGeom prst="rect">
            <a:avLst/>
          </a:prstGeom>
          <a:solidFill>
            <a:srgbClr val="890203"/>
          </a:solidFill>
          <a:ln w="9525">
            <a:noFill/>
            <a:miter lim="800000"/>
            <a:headEnd/>
            <a:tailEnd/>
          </a:ln>
        </p:spPr>
        <p:txBody>
          <a:bodyPr wrap="none" lIns="91430" tIns="45715" rIns="91430" bIns="45715" anchor="ctr"/>
          <a:lstStyle/>
          <a:p>
            <a:pPr>
              <a:defRPr/>
            </a:pPr>
            <a:endParaRPr lang="en-GB"/>
          </a:p>
        </p:txBody>
      </p:sp>
      <p:sp>
        <p:nvSpPr>
          <p:cNvPr id="39939" name="Rectangle 3"/>
          <p:cNvSpPr>
            <a:spLocks noGrp="1" noChangeArrowheads="1"/>
          </p:cNvSpPr>
          <p:nvPr>
            <p:ph type="ctrTitle"/>
          </p:nvPr>
        </p:nvSpPr>
        <p:spPr>
          <a:xfrm>
            <a:off x="263526" y="1958976"/>
            <a:ext cx="8194675" cy="1470025"/>
          </a:xfrm>
        </p:spPr>
        <p:txBody>
          <a:bodyPr/>
          <a:lstStyle>
            <a:lvl1pPr>
              <a:defRPr smtClean="0">
                <a:solidFill>
                  <a:schemeClr val="tx1"/>
                </a:solidFill>
              </a:defRPr>
            </a:lvl1pPr>
          </a:lstStyle>
          <a:p>
            <a:r>
              <a:rPr lang="en-US" smtClean="0"/>
              <a:t>Click to edit Master title style</a:t>
            </a:r>
            <a:endParaRPr lang="en-GB" smtClean="0"/>
          </a:p>
        </p:txBody>
      </p:sp>
      <p:sp>
        <p:nvSpPr>
          <p:cNvPr id="39940" name="Rectangle 4"/>
          <p:cNvSpPr>
            <a:spLocks noGrp="1" noChangeArrowheads="1"/>
          </p:cNvSpPr>
          <p:nvPr>
            <p:ph type="subTitle" idx="1"/>
          </p:nvPr>
        </p:nvSpPr>
        <p:spPr>
          <a:xfrm>
            <a:off x="222251" y="3886201"/>
            <a:ext cx="8208963" cy="1752600"/>
          </a:xfrm>
        </p:spPr>
        <p:txBody>
          <a:bodyPr/>
          <a:lstStyle>
            <a:lvl1pPr marL="0" indent="0">
              <a:buFontTx/>
              <a:buNone/>
              <a:defRPr smtClean="0"/>
            </a:lvl1pPr>
          </a:lstStyle>
          <a:p>
            <a:r>
              <a:rPr lang="en-US" smtClean="0"/>
              <a:t>Click to edit Master subtitle style</a:t>
            </a:r>
            <a:endParaRPr lang="en-GB" smtClean="0"/>
          </a:p>
        </p:txBody>
      </p:sp>
      <p:pic>
        <p:nvPicPr>
          <p:cNvPr id="39941" name="Picture 5" descr="Cleaned up white w transparent - clear space for ppt"/>
          <p:cNvPicPr>
            <a:picLocks noChangeAspect="1" noChangeArrowheads="1"/>
          </p:cNvPicPr>
          <p:nvPr/>
        </p:nvPicPr>
        <p:blipFill>
          <a:blip r:embed="rId2" cstate="print"/>
          <a:srcRect/>
          <a:stretch>
            <a:fillRect/>
          </a:stretch>
        </p:blipFill>
        <p:spPr bwMode="auto">
          <a:xfrm>
            <a:off x="6149975" y="1"/>
            <a:ext cx="2916238" cy="1165225"/>
          </a:xfrm>
          <a:prstGeom prst="rect">
            <a:avLst/>
          </a:prstGeom>
          <a:noFill/>
          <a:ln w="9525">
            <a:noFill/>
            <a:miter lim="800000"/>
            <a:headEnd/>
            <a:tailEnd/>
          </a:ln>
        </p:spPr>
      </p:pic>
      <p:sp>
        <p:nvSpPr>
          <p:cNvPr id="8" name="Text Box 7"/>
          <p:cNvSpPr txBox="1">
            <a:spLocks noChangeArrowheads="1"/>
          </p:cNvSpPr>
          <p:nvPr/>
        </p:nvSpPr>
        <p:spPr bwMode="auto">
          <a:xfrm>
            <a:off x="306389" y="-1434"/>
            <a:ext cx="3535362" cy="1162050"/>
          </a:xfrm>
          <a:prstGeom prst="rect">
            <a:avLst/>
          </a:prstGeom>
          <a:noFill/>
          <a:ln w="9525">
            <a:noFill/>
            <a:miter lim="800000"/>
            <a:headEnd/>
            <a:tailEnd/>
          </a:ln>
          <a:effectLst/>
        </p:spPr>
        <p:txBody>
          <a:bodyPr lIns="0" tIns="0" rIns="0" bIns="151185" anchor="b"/>
          <a:lstStyle/>
          <a:p>
            <a:pPr>
              <a:spcBef>
                <a:spcPct val="50000"/>
              </a:spcBef>
            </a:pPr>
            <a:r>
              <a:rPr lang="en-GB" sz="2800" dirty="0">
                <a:solidFill>
                  <a:schemeClr val="bg1"/>
                </a:solidFill>
              </a:rPr>
              <a:t>Leeds Institute of Health Sciences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756" y="0"/>
            <a:ext cx="8292165" cy="1241659"/>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586960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9865224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6274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3258"/>
            <a:ext cx="5712594" cy="1068404"/>
          </a:xfrm>
        </p:spPr>
        <p:txBody>
          <a:bodyPr/>
          <a:lstStyle>
            <a:lvl1pPr algn="l">
              <a:defRPr sz="28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289789"/>
            <a:ext cx="5111750" cy="54286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2" y="1435104"/>
            <a:ext cx="3008313" cy="52833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583651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5486401"/>
            <a:ext cx="5486400" cy="566739"/>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828800" y="12985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828800" y="60531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349100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053650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9" y="1328286"/>
            <a:ext cx="2160587" cy="526936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46063" y="1328286"/>
            <a:ext cx="6334125" cy="52693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963692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50825" y="173043"/>
            <a:ext cx="5902325" cy="954087"/>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246063" y="1485905"/>
            <a:ext cx="8647112" cy="5111751"/>
          </a:xfrm>
        </p:spPr>
        <p:txBody>
          <a:bodyPr/>
          <a:lstStyle/>
          <a:p>
            <a:pPr lvl="0"/>
            <a:endParaRPr lang="en-GB" noProof="0"/>
          </a:p>
        </p:txBody>
      </p:sp>
    </p:spTree>
    <p:extLst>
      <p:ext uri="{BB962C8B-B14F-4D97-AF65-F5344CB8AC3E}">
        <p14:creationId xmlns:p14="http://schemas.microsoft.com/office/powerpoint/2010/main" val="36110031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6063" y="250825"/>
            <a:ext cx="4249737" cy="5443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250825"/>
            <a:ext cx="4249738" cy="5443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482120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7269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9" y="1328286"/>
            <a:ext cx="2160587" cy="526936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46064" y="1328286"/>
            <a:ext cx="6334125" cy="52693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232569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07047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7727665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5763" y="250825"/>
            <a:ext cx="2162175" cy="5443538"/>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46063" y="250825"/>
            <a:ext cx="6337300" cy="5443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2434374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6858000"/>
          </a:xfrm>
          <a:prstGeom prst="rect">
            <a:avLst/>
          </a:prstGeom>
          <a:solidFill>
            <a:srgbClr val="890203"/>
          </a:solidFill>
          <a:ln w="9525">
            <a:noFill/>
            <a:miter lim="800000"/>
            <a:headEnd/>
            <a:tailEnd/>
          </a:ln>
        </p:spPr>
        <p:txBody>
          <a:bodyPr wrap="none" lIns="91430" tIns="45715" rIns="91430" bIns="45715" anchor="ctr"/>
          <a:lstStyle/>
          <a:p>
            <a:pPr>
              <a:defRPr/>
            </a:pPr>
            <a:endParaRPr lang="en-GB">
              <a:solidFill>
                <a:srgbClr val="000000"/>
              </a:solidFill>
            </a:endParaRPr>
          </a:p>
        </p:txBody>
      </p:sp>
      <p:sp>
        <p:nvSpPr>
          <p:cNvPr id="40963" name="Rectangle 3"/>
          <p:cNvSpPr>
            <a:spLocks noGrp="1" noChangeArrowheads="1"/>
          </p:cNvSpPr>
          <p:nvPr>
            <p:ph type="ctrTitle"/>
          </p:nvPr>
        </p:nvSpPr>
        <p:spPr>
          <a:xfrm>
            <a:off x="263526" y="1881342"/>
            <a:ext cx="8175625" cy="1470025"/>
          </a:xfrm>
        </p:spPr>
        <p:txBody>
          <a:bodyPr/>
          <a:lstStyle>
            <a:lvl1pPr>
              <a:defRPr smtClean="0"/>
            </a:lvl1pPr>
          </a:lstStyle>
          <a:p>
            <a:r>
              <a:rPr lang="en-GB" smtClean="0"/>
              <a:t>Click to edit Master title style</a:t>
            </a:r>
          </a:p>
        </p:txBody>
      </p:sp>
      <p:sp>
        <p:nvSpPr>
          <p:cNvPr id="40964" name="Rectangle 4"/>
          <p:cNvSpPr>
            <a:spLocks noGrp="1" noChangeArrowheads="1"/>
          </p:cNvSpPr>
          <p:nvPr>
            <p:ph type="subTitle" idx="1"/>
          </p:nvPr>
        </p:nvSpPr>
        <p:spPr>
          <a:xfrm>
            <a:off x="212726" y="3808567"/>
            <a:ext cx="7559675" cy="1752600"/>
          </a:xfrm>
        </p:spPr>
        <p:txBody>
          <a:bodyPr/>
          <a:lstStyle>
            <a:lvl1pPr marL="0" indent="0">
              <a:buFontTx/>
              <a:buNone/>
              <a:defRPr smtClean="0">
                <a:solidFill>
                  <a:schemeClr val="bg1"/>
                </a:solidFill>
              </a:defRPr>
            </a:lvl1pPr>
          </a:lstStyle>
          <a:p>
            <a:r>
              <a:rPr lang="en-GB" smtClean="0"/>
              <a:t>Click to edit Master subtitle style</a:t>
            </a:r>
          </a:p>
        </p:txBody>
      </p:sp>
      <p:pic>
        <p:nvPicPr>
          <p:cNvPr id="40965" name="Picture 5" descr="Cleaned up white w transparent - clear space for ppt"/>
          <p:cNvPicPr>
            <a:picLocks noChangeAspect="1" noChangeArrowheads="1"/>
          </p:cNvPicPr>
          <p:nvPr/>
        </p:nvPicPr>
        <p:blipFill>
          <a:blip r:embed="rId2" cstate="print"/>
          <a:srcRect/>
          <a:stretch>
            <a:fillRect/>
          </a:stretch>
        </p:blipFill>
        <p:spPr bwMode="auto">
          <a:xfrm>
            <a:off x="6149975" y="1"/>
            <a:ext cx="2916238" cy="1165225"/>
          </a:xfrm>
          <a:prstGeom prst="rect">
            <a:avLst/>
          </a:prstGeom>
          <a:noFill/>
          <a:ln w="9525">
            <a:noFill/>
            <a:miter lim="800000"/>
            <a:headEnd/>
            <a:tailEnd/>
          </a:ln>
        </p:spPr>
      </p:pic>
      <p:cxnSp>
        <p:nvCxnSpPr>
          <p:cNvPr id="7" name="Straight Connector 6"/>
          <p:cNvCxnSpPr/>
          <p:nvPr/>
        </p:nvCxnSpPr>
        <p:spPr>
          <a:xfrm>
            <a:off x="153988" y="1173316"/>
            <a:ext cx="8829675"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Box 7"/>
          <p:cNvSpPr txBox="1">
            <a:spLocks noChangeArrowheads="1"/>
          </p:cNvSpPr>
          <p:nvPr/>
        </p:nvSpPr>
        <p:spPr bwMode="auto">
          <a:xfrm>
            <a:off x="306389" y="-1434"/>
            <a:ext cx="3535362" cy="1162050"/>
          </a:xfrm>
          <a:prstGeom prst="rect">
            <a:avLst/>
          </a:prstGeom>
          <a:noFill/>
          <a:ln w="9525">
            <a:noFill/>
            <a:miter lim="800000"/>
            <a:headEnd/>
            <a:tailEnd/>
          </a:ln>
          <a:effectLst/>
        </p:spPr>
        <p:txBody>
          <a:bodyPr lIns="0" tIns="0" rIns="0" bIns="151185" anchor="b"/>
          <a:lstStyle/>
          <a:p>
            <a:pPr>
              <a:spcBef>
                <a:spcPct val="50000"/>
              </a:spcBef>
            </a:pPr>
            <a:r>
              <a:rPr lang="en-GB" sz="2800" dirty="0">
                <a:solidFill>
                  <a:srgbClr val="FFFFFF"/>
                </a:solidFill>
              </a:rPr>
              <a:t>Leeds Institute of Health Sciences</a:t>
            </a:r>
          </a:p>
        </p:txBody>
      </p:sp>
    </p:spTree>
    <p:extLst>
      <p:ext uri="{BB962C8B-B14F-4D97-AF65-F5344CB8AC3E}">
        <p14:creationId xmlns:p14="http://schemas.microsoft.com/office/powerpoint/2010/main" val="27426038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159176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46063" y="1485900"/>
            <a:ext cx="4246562"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485900"/>
            <a:ext cx="424815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975798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755" y="1"/>
            <a:ext cx="8292165" cy="1241659"/>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469672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18629719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3256"/>
            <a:ext cx="5712594" cy="1068404"/>
          </a:xfrm>
        </p:spPr>
        <p:txBody>
          <a:bodyPr/>
          <a:lstStyle>
            <a:lvl1pPr algn="l">
              <a:defRPr sz="28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1" y="1289785"/>
            <a:ext cx="5111750" cy="54286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1" y="1435100"/>
            <a:ext cx="3008313" cy="5283334"/>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2444742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6858000"/>
          </a:xfrm>
          <a:prstGeom prst="rect">
            <a:avLst/>
          </a:prstGeom>
          <a:solidFill>
            <a:srgbClr val="890203"/>
          </a:solidFill>
          <a:ln w="9525">
            <a:noFill/>
            <a:miter lim="800000"/>
            <a:headEnd/>
            <a:tailEnd/>
          </a:ln>
        </p:spPr>
        <p:txBody>
          <a:bodyPr wrap="none" lIns="91430" tIns="45715" rIns="91430" bIns="45715" anchor="ctr"/>
          <a:lstStyle/>
          <a:p>
            <a:pPr>
              <a:defRPr/>
            </a:pPr>
            <a:endParaRPr lang="en-GB"/>
          </a:p>
        </p:txBody>
      </p:sp>
      <p:sp>
        <p:nvSpPr>
          <p:cNvPr id="40963" name="Rectangle 3"/>
          <p:cNvSpPr>
            <a:spLocks noGrp="1" noChangeArrowheads="1"/>
          </p:cNvSpPr>
          <p:nvPr>
            <p:ph type="ctrTitle"/>
          </p:nvPr>
        </p:nvSpPr>
        <p:spPr>
          <a:xfrm>
            <a:off x="263526" y="1881342"/>
            <a:ext cx="8175625" cy="1470025"/>
          </a:xfrm>
        </p:spPr>
        <p:txBody>
          <a:bodyPr/>
          <a:lstStyle>
            <a:lvl1pPr>
              <a:defRPr smtClean="0"/>
            </a:lvl1pPr>
          </a:lstStyle>
          <a:p>
            <a:r>
              <a:rPr lang="en-GB" smtClean="0"/>
              <a:t>Click to edit Master title style</a:t>
            </a:r>
          </a:p>
        </p:txBody>
      </p:sp>
      <p:sp>
        <p:nvSpPr>
          <p:cNvPr id="40964" name="Rectangle 4"/>
          <p:cNvSpPr>
            <a:spLocks noGrp="1" noChangeArrowheads="1"/>
          </p:cNvSpPr>
          <p:nvPr>
            <p:ph type="subTitle" idx="1"/>
          </p:nvPr>
        </p:nvSpPr>
        <p:spPr>
          <a:xfrm>
            <a:off x="212726" y="3808567"/>
            <a:ext cx="7559675" cy="1752600"/>
          </a:xfrm>
        </p:spPr>
        <p:txBody>
          <a:bodyPr/>
          <a:lstStyle>
            <a:lvl1pPr marL="0" indent="0">
              <a:buFontTx/>
              <a:buNone/>
              <a:defRPr smtClean="0">
                <a:solidFill>
                  <a:schemeClr val="bg1"/>
                </a:solidFill>
              </a:defRPr>
            </a:lvl1pPr>
          </a:lstStyle>
          <a:p>
            <a:r>
              <a:rPr lang="en-GB" smtClean="0"/>
              <a:t>Click to edit Master subtitle style</a:t>
            </a:r>
          </a:p>
        </p:txBody>
      </p:sp>
      <p:pic>
        <p:nvPicPr>
          <p:cNvPr id="40965" name="Picture 5" descr="Cleaned up white w transparent - clear space for ppt"/>
          <p:cNvPicPr>
            <a:picLocks noChangeAspect="1" noChangeArrowheads="1"/>
          </p:cNvPicPr>
          <p:nvPr/>
        </p:nvPicPr>
        <p:blipFill>
          <a:blip r:embed="rId2" cstate="print"/>
          <a:srcRect/>
          <a:stretch>
            <a:fillRect/>
          </a:stretch>
        </p:blipFill>
        <p:spPr bwMode="auto">
          <a:xfrm>
            <a:off x="6149975" y="1"/>
            <a:ext cx="2916238" cy="1165225"/>
          </a:xfrm>
          <a:prstGeom prst="rect">
            <a:avLst/>
          </a:prstGeom>
          <a:noFill/>
          <a:ln w="9525">
            <a:noFill/>
            <a:miter lim="800000"/>
            <a:headEnd/>
            <a:tailEnd/>
          </a:ln>
        </p:spPr>
      </p:pic>
      <p:cxnSp>
        <p:nvCxnSpPr>
          <p:cNvPr id="7" name="Straight Connector 6"/>
          <p:cNvCxnSpPr/>
          <p:nvPr/>
        </p:nvCxnSpPr>
        <p:spPr>
          <a:xfrm>
            <a:off x="153988" y="1173316"/>
            <a:ext cx="8829675"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 Box 7"/>
          <p:cNvSpPr txBox="1">
            <a:spLocks noChangeArrowheads="1"/>
          </p:cNvSpPr>
          <p:nvPr/>
        </p:nvSpPr>
        <p:spPr bwMode="auto">
          <a:xfrm>
            <a:off x="306389" y="-1434"/>
            <a:ext cx="3535362" cy="1162050"/>
          </a:xfrm>
          <a:prstGeom prst="rect">
            <a:avLst/>
          </a:prstGeom>
          <a:noFill/>
          <a:ln w="9525">
            <a:noFill/>
            <a:miter lim="800000"/>
            <a:headEnd/>
            <a:tailEnd/>
          </a:ln>
          <a:effectLst/>
        </p:spPr>
        <p:txBody>
          <a:bodyPr lIns="0" tIns="0" rIns="0" bIns="151185" anchor="b"/>
          <a:lstStyle/>
          <a:p>
            <a:pPr>
              <a:spcBef>
                <a:spcPct val="50000"/>
              </a:spcBef>
            </a:pPr>
            <a:r>
              <a:rPr lang="en-GB" sz="2800" dirty="0">
                <a:solidFill>
                  <a:schemeClr val="bg1"/>
                </a:solidFill>
              </a:rPr>
              <a:t>Leeds Institute of Health Sciences</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54864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828800" y="12985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GB" noProof="0" smtClean="0"/>
          </a:p>
        </p:txBody>
      </p:sp>
      <p:sp>
        <p:nvSpPr>
          <p:cNvPr id="4" name="Text Placeholder 3"/>
          <p:cNvSpPr>
            <a:spLocks noGrp="1"/>
          </p:cNvSpPr>
          <p:nvPr>
            <p:ph type="body" sz="half" idx="2"/>
          </p:nvPr>
        </p:nvSpPr>
        <p:spPr>
          <a:xfrm>
            <a:off x="1828800" y="6053139"/>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extLst>
      <p:ext uri="{BB962C8B-B14F-4D97-AF65-F5344CB8AC3E}">
        <p14:creationId xmlns:p14="http://schemas.microsoft.com/office/powerpoint/2010/main" val="12070436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151509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9" y="1328286"/>
            <a:ext cx="2160587" cy="526936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46064" y="1328286"/>
            <a:ext cx="6334125" cy="52693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3101576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275917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40676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45864307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5008780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761867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127780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71038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738618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04401786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2612101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2696229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1166812"/>
          </a:xfrm>
          <a:prstGeom prst="rect">
            <a:avLst/>
          </a:prstGeom>
          <a:solidFill>
            <a:srgbClr val="890203"/>
          </a:solidFill>
          <a:ln w="9525">
            <a:noFill/>
            <a:miter lim="800000"/>
            <a:headEnd/>
            <a:tailEnd/>
          </a:ln>
        </p:spPr>
        <p:txBody>
          <a:bodyPr wrap="none" lIns="91430" tIns="45715" rIns="91430" bIns="45715" anchor="ctr"/>
          <a:lstStyle/>
          <a:p>
            <a:pPr>
              <a:defRPr/>
            </a:pPr>
            <a:endParaRPr lang="en-GB">
              <a:solidFill>
                <a:srgbClr val="000000"/>
              </a:solidFill>
            </a:endParaRPr>
          </a:p>
        </p:txBody>
      </p:sp>
      <p:sp>
        <p:nvSpPr>
          <p:cNvPr id="39939" name="Rectangle 3"/>
          <p:cNvSpPr>
            <a:spLocks noGrp="1" noChangeArrowheads="1"/>
          </p:cNvSpPr>
          <p:nvPr>
            <p:ph type="ctrTitle"/>
          </p:nvPr>
        </p:nvSpPr>
        <p:spPr>
          <a:xfrm>
            <a:off x="263526" y="1958976"/>
            <a:ext cx="8194675" cy="1470025"/>
          </a:xfrm>
        </p:spPr>
        <p:txBody>
          <a:bodyPr/>
          <a:lstStyle>
            <a:lvl1pPr>
              <a:defRPr smtClean="0">
                <a:solidFill>
                  <a:schemeClr val="tx1"/>
                </a:solidFill>
              </a:defRPr>
            </a:lvl1pPr>
          </a:lstStyle>
          <a:p>
            <a:r>
              <a:rPr lang="en-US" smtClean="0"/>
              <a:t>Click to edit Master title style</a:t>
            </a:r>
            <a:endParaRPr lang="en-GB" smtClean="0"/>
          </a:p>
        </p:txBody>
      </p:sp>
      <p:sp>
        <p:nvSpPr>
          <p:cNvPr id="39940" name="Rectangle 4"/>
          <p:cNvSpPr>
            <a:spLocks noGrp="1" noChangeArrowheads="1"/>
          </p:cNvSpPr>
          <p:nvPr>
            <p:ph type="subTitle" idx="1"/>
          </p:nvPr>
        </p:nvSpPr>
        <p:spPr>
          <a:xfrm>
            <a:off x="222251" y="3886201"/>
            <a:ext cx="8208963" cy="1752600"/>
          </a:xfrm>
        </p:spPr>
        <p:txBody>
          <a:bodyPr/>
          <a:lstStyle>
            <a:lvl1pPr marL="0" indent="0">
              <a:buFontTx/>
              <a:buNone/>
              <a:defRPr smtClean="0"/>
            </a:lvl1pPr>
          </a:lstStyle>
          <a:p>
            <a:r>
              <a:rPr lang="en-US" smtClean="0"/>
              <a:t>Click to edit Master subtitle style</a:t>
            </a:r>
            <a:endParaRPr lang="en-GB" smtClean="0"/>
          </a:p>
        </p:txBody>
      </p:sp>
      <p:pic>
        <p:nvPicPr>
          <p:cNvPr id="39941" name="Picture 5" descr="Cleaned up white w transparent - clear space for ppt"/>
          <p:cNvPicPr>
            <a:picLocks noChangeAspect="1" noChangeArrowheads="1"/>
          </p:cNvPicPr>
          <p:nvPr/>
        </p:nvPicPr>
        <p:blipFill>
          <a:blip r:embed="rId2" cstate="print"/>
          <a:srcRect/>
          <a:stretch>
            <a:fillRect/>
          </a:stretch>
        </p:blipFill>
        <p:spPr bwMode="auto">
          <a:xfrm>
            <a:off x="6149975" y="1"/>
            <a:ext cx="2916238" cy="1165225"/>
          </a:xfrm>
          <a:prstGeom prst="rect">
            <a:avLst/>
          </a:prstGeom>
          <a:noFill/>
          <a:ln w="9525">
            <a:noFill/>
            <a:miter lim="800000"/>
            <a:headEnd/>
            <a:tailEnd/>
          </a:ln>
        </p:spPr>
      </p:pic>
      <p:sp>
        <p:nvSpPr>
          <p:cNvPr id="8" name="Text Box 7"/>
          <p:cNvSpPr txBox="1">
            <a:spLocks noChangeArrowheads="1"/>
          </p:cNvSpPr>
          <p:nvPr/>
        </p:nvSpPr>
        <p:spPr bwMode="auto">
          <a:xfrm>
            <a:off x="306389" y="-1434"/>
            <a:ext cx="3535362" cy="1162050"/>
          </a:xfrm>
          <a:prstGeom prst="rect">
            <a:avLst/>
          </a:prstGeom>
          <a:noFill/>
          <a:ln w="9525">
            <a:noFill/>
            <a:miter lim="800000"/>
            <a:headEnd/>
            <a:tailEnd/>
          </a:ln>
          <a:effectLst/>
        </p:spPr>
        <p:txBody>
          <a:bodyPr lIns="0" tIns="0" rIns="0" bIns="151185" anchor="b"/>
          <a:lstStyle/>
          <a:p>
            <a:pPr>
              <a:spcBef>
                <a:spcPct val="50000"/>
              </a:spcBef>
            </a:pPr>
            <a:r>
              <a:rPr lang="en-GB" sz="2800" dirty="0">
                <a:solidFill>
                  <a:srgbClr val="FFFFFF"/>
                </a:solidFill>
              </a:rPr>
              <a:t>Leeds Institute of Health Sciences</a:t>
            </a:r>
          </a:p>
        </p:txBody>
      </p:sp>
    </p:spTree>
    <p:extLst>
      <p:ext uri="{BB962C8B-B14F-4D97-AF65-F5344CB8AC3E}">
        <p14:creationId xmlns:p14="http://schemas.microsoft.com/office/powerpoint/2010/main" val="17671973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656180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Tree>
    <p:extLst>
      <p:ext uri="{BB962C8B-B14F-4D97-AF65-F5344CB8AC3E}">
        <p14:creationId xmlns:p14="http://schemas.microsoft.com/office/powerpoint/2010/main" val="39350758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46063" y="1485900"/>
            <a:ext cx="4246562"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485900"/>
            <a:ext cx="424815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465222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755" y="1"/>
            <a:ext cx="8292165" cy="1241659"/>
          </a:xfrm>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6896340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505515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46063" y="1485900"/>
            <a:ext cx="4246562"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485900"/>
            <a:ext cx="424815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24809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3256"/>
            <a:ext cx="5712594" cy="1068404"/>
          </a:xfrm>
        </p:spPr>
        <p:txBody>
          <a:bodyPr/>
          <a:lstStyle>
            <a:lvl1pPr algn="l">
              <a:defRPr sz="2800" b="0"/>
            </a:lvl1pPr>
          </a:lstStyle>
          <a:p>
            <a:r>
              <a:rPr lang="en-US" smtClean="0"/>
              <a:t>Click to edit Master title style</a:t>
            </a:r>
            <a:endParaRPr lang="en-GB" dirty="0"/>
          </a:p>
        </p:txBody>
      </p:sp>
      <p:sp>
        <p:nvSpPr>
          <p:cNvPr id="3" name="Content Placeholder 2"/>
          <p:cNvSpPr>
            <a:spLocks noGrp="1"/>
          </p:cNvSpPr>
          <p:nvPr>
            <p:ph idx="1"/>
          </p:nvPr>
        </p:nvSpPr>
        <p:spPr>
          <a:xfrm>
            <a:off x="3575051" y="1289785"/>
            <a:ext cx="5111750" cy="54286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1" y="1435100"/>
            <a:ext cx="3008313" cy="5283334"/>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extLst>
      <p:ext uri="{BB962C8B-B14F-4D97-AF65-F5344CB8AC3E}">
        <p14:creationId xmlns:p14="http://schemas.microsoft.com/office/powerpoint/2010/main" val="209908131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54864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828800" y="12985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828800" y="6053139"/>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extLst>
      <p:ext uri="{BB962C8B-B14F-4D97-AF65-F5344CB8AC3E}">
        <p14:creationId xmlns:p14="http://schemas.microsoft.com/office/powerpoint/2010/main" val="97514271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39571165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9" y="1328286"/>
            <a:ext cx="2160587" cy="526936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46064" y="1328286"/>
            <a:ext cx="6334125" cy="52693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507704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14945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755" y="1"/>
            <a:ext cx="8292165" cy="1241659"/>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3256"/>
            <a:ext cx="5712594" cy="1068404"/>
          </a:xfrm>
        </p:spPr>
        <p:txBody>
          <a:bodyPr/>
          <a:lstStyle>
            <a:lvl1pPr algn="l">
              <a:defRPr sz="28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1" y="1289785"/>
            <a:ext cx="5111750" cy="54286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1" y="1435100"/>
            <a:ext cx="3008313" cy="5283334"/>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dirty="0" smtClean="0"/>
              <a:t>Click to edit Master text styles</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54864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828800" y="12985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GB" noProof="0" smtClean="0"/>
          </a:p>
        </p:txBody>
      </p:sp>
      <p:sp>
        <p:nvSpPr>
          <p:cNvPr id="4" name="Text Placeholder 3"/>
          <p:cNvSpPr>
            <a:spLocks noGrp="1"/>
          </p:cNvSpPr>
          <p:nvPr>
            <p:ph type="body" sz="half" idx="2"/>
          </p:nvPr>
        </p:nvSpPr>
        <p:spPr>
          <a:xfrm>
            <a:off x="1828800" y="6053139"/>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9" y="1328286"/>
            <a:ext cx="2160587" cy="526936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46064" y="1328286"/>
            <a:ext cx="6334125" cy="52693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6064" y="250826"/>
            <a:ext cx="4249737" cy="5443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1" y="250826"/>
            <a:ext cx="4249738" cy="54435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a:prstGeom prst="rect">
            <a:avLst/>
          </a:prstGeom>
        </p:spPr>
        <p:txBody>
          <a:bodyPr lIns="91430" tIns="45715" rIns="91430" bIns="45715"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lIns="91430" tIns="45715" rIns="91430" bIns="45715"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5763" y="250826"/>
            <a:ext cx="2162175" cy="5443538"/>
          </a:xfrm>
          <a:prstGeom prst="rect">
            <a:avLst/>
          </a:prstGeom>
        </p:spPr>
        <p:txBody>
          <a:bodyPr vert="eaVert" lIns="91430" tIns="45715" rIns="91430" bIns="45715"/>
          <a:lstStyle/>
          <a:p>
            <a:r>
              <a:rPr lang="en-US" smtClean="0"/>
              <a:t>Click to edit Master title style</a:t>
            </a:r>
            <a:endParaRPr lang="en-GB"/>
          </a:p>
        </p:txBody>
      </p:sp>
      <p:sp>
        <p:nvSpPr>
          <p:cNvPr id="3" name="Vertical Text Placeholder 2"/>
          <p:cNvSpPr>
            <a:spLocks noGrp="1"/>
          </p:cNvSpPr>
          <p:nvPr>
            <p:ph type="body" orient="vert" idx="1"/>
          </p:nvPr>
        </p:nvSpPr>
        <p:spPr>
          <a:xfrm>
            <a:off x="246063" y="250826"/>
            <a:ext cx="6337300" cy="5443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6066" y="250824"/>
            <a:ext cx="4249737" cy="54435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1" y="250824"/>
            <a:ext cx="4249738" cy="54435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130077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3931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1"/>
          </a:xfrm>
          <a:prstGeom prst="rect">
            <a:avLst/>
          </a:prstGeom>
        </p:spPr>
        <p:txBody>
          <a:bodyPr lIns="91430" tIns="45715" rIns="91430" bIns="45715"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1"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extLst>
      <p:ext uri="{BB962C8B-B14F-4D97-AF65-F5344CB8AC3E}">
        <p14:creationId xmlns:p14="http://schemas.microsoft.com/office/powerpoint/2010/main" val="1183272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2"/>
            <a:ext cx="5486400" cy="566739"/>
          </a:xfrm>
          <a:prstGeom prst="rect">
            <a:avLst/>
          </a:prstGeom>
        </p:spPr>
        <p:txBody>
          <a:bodyPr lIns="91430" tIns="45715" rIns="91430" bIns="45715"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GB" noProof="0" smtClean="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extLst>
      <p:ext uri="{BB962C8B-B14F-4D97-AF65-F5344CB8AC3E}">
        <p14:creationId xmlns:p14="http://schemas.microsoft.com/office/powerpoint/2010/main" val="9938228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76270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5771" y="250824"/>
            <a:ext cx="2162175" cy="5443539"/>
          </a:xfrm>
          <a:prstGeom prst="rect">
            <a:avLst/>
          </a:prstGeom>
        </p:spPr>
        <p:txBody>
          <a:bodyPr vert="eaVert" lIns="91430" tIns="45715" rIns="91430" bIns="45715"/>
          <a:lstStyle/>
          <a:p>
            <a:r>
              <a:rPr lang="en-US" smtClean="0"/>
              <a:t>Click to edit Master title style</a:t>
            </a:r>
            <a:endParaRPr lang="en-GB"/>
          </a:p>
        </p:txBody>
      </p:sp>
      <p:sp>
        <p:nvSpPr>
          <p:cNvPr id="3" name="Vertical Text Placeholder 2"/>
          <p:cNvSpPr>
            <a:spLocks noGrp="1"/>
          </p:cNvSpPr>
          <p:nvPr>
            <p:ph type="body" orient="vert" idx="1"/>
          </p:nvPr>
        </p:nvSpPr>
        <p:spPr>
          <a:xfrm>
            <a:off x="246063" y="250824"/>
            <a:ext cx="6337300" cy="54435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78439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74613" y="74613"/>
            <a:ext cx="8990012" cy="1166812"/>
          </a:xfrm>
          <a:prstGeom prst="rect">
            <a:avLst/>
          </a:prstGeom>
          <a:solidFill>
            <a:srgbClr val="013159"/>
          </a:solidFill>
          <a:ln w="9525">
            <a:noFill/>
            <a:miter lim="800000"/>
            <a:headEnd/>
            <a:tailEnd/>
          </a:ln>
        </p:spPr>
        <p:txBody>
          <a:bodyPr wrap="none" lIns="91430" tIns="45715" rIns="91430" bIns="45715" anchor="ctr"/>
          <a:lstStyle/>
          <a:p>
            <a:pPr>
              <a:defRPr/>
            </a:pPr>
            <a:endParaRPr lang="en-GB">
              <a:solidFill>
                <a:srgbClr val="000000"/>
              </a:solidFill>
            </a:endParaRPr>
          </a:p>
        </p:txBody>
      </p:sp>
      <p:pic>
        <p:nvPicPr>
          <p:cNvPr id="5" name="Picture 5" descr="Cleaned up white w transparent - clear space for pp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49975" y="74614"/>
            <a:ext cx="291623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306389" y="76200"/>
            <a:ext cx="3535362" cy="1162050"/>
          </a:xfrm>
          <a:prstGeom prst="rect">
            <a:avLst/>
          </a:prstGeom>
          <a:noFill/>
          <a:ln w="9525">
            <a:noFill/>
            <a:miter lim="800000"/>
            <a:headEnd/>
            <a:tailEnd/>
          </a:ln>
          <a:effectLst/>
        </p:spPr>
        <p:txBody>
          <a:bodyPr lIns="0" tIns="0" rIns="0" bIns="151185" anchor="b"/>
          <a:lstStyle/>
          <a:p>
            <a:pPr>
              <a:spcBef>
                <a:spcPct val="50000"/>
              </a:spcBef>
              <a:defRPr/>
            </a:pPr>
            <a:r>
              <a:rPr lang="en-GB" sz="2800">
                <a:solidFill>
                  <a:srgbClr val="FFFFFF"/>
                </a:solidFill>
              </a:rPr>
              <a:t>Leeds Institute of Health Sciences</a:t>
            </a:r>
          </a:p>
        </p:txBody>
      </p:sp>
      <p:sp>
        <p:nvSpPr>
          <p:cNvPr id="39939" name="Rectangle 3"/>
          <p:cNvSpPr>
            <a:spLocks noGrp="1" noChangeArrowheads="1"/>
          </p:cNvSpPr>
          <p:nvPr>
            <p:ph type="ctrTitle"/>
          </p:nvPr>
        </p:nvSpPr>
        <p:spPr>
          <a:xfrm>
            <a:off x="263526" y="1958976"/>
            <a:ext cx="8194675" cy="1470025"/>
          </a:xfrm>
        </p:spPr>
        <p:txBody>
          <a:bodyPr/>
          <a:lstStyle>
            <a:lvl1pPr>
              <a:defRPr smtClean="0">
                <a:solidFill>
                  <a:schemeClr val="tx1"/>
                </a:solidFill>
              </a:defRPr>
            </a:lvl1pPr>
          </a:lstStyle>
          <a:p>
            <a:r>
              <a:rPr lang="en-GB" smtClean="0"/>
              <a:t>Click to edit Master title style</a:t>
            </a:r>
          </a:p>
        </p:txBody>
      </p:sp>
      <p:sp>
        <p:nvSpPr>
          <p:cNvPr id="39940" name="Rectangle 4"/>
          <p:cNvSpPr>
            <a:spLocks noGrp="1" noChangeArrowheads="1"/>
          </p:cNvSpPr>
          <p:nvPr>
            <p:ph type="subTitle" idx="1"/>
          </p:nvPr>
        </p:nvSpPr>
        <p:spPr>
          <a:xfrm>
            <a:off x="222251" y="3886201"/>
            <a:ext cx="8208963" cy="1752600"/>
          </a:xfrm>
        </p:spPr>
        <p:txBody>
          <a:bodyPr/>
          <a:lstStyle>
            <a:lvl1pPr marL="0" indent="0">
              <a:buFontTx/>
              <a:buNone/>
              <a:defRPr smtClean="0"/>
            </a:lvl1pPr>
          </a:lstStyle>
          <a:p>
            <a:r>
              <a:rPr lang="en-GB" smtClean="0"/>
              <a:t>Click to edit Master subtitle style</a:t>
            </a:r>
          </a:p>
        </p:txBody>
      </p:sp>
    </p:spTree>
    <p:extLst>
      <p:ext uri="{BB962C8B-B14F-4D97-AF65-F5344CB8AC3E}">
        <p14:creationId xmlns:p14="http://schemas.microsoft.com/office/powerpoint/2010/main" val="29927277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91253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Tree>
    <p:extLst>
      <p:ext uri="{BB962C8B-B14F-4D97-AF65-F5344CB8AC3E}">
        <p14:creationId xmlns:p14="http://schemas.microsoft.com/office/powerpoint/2010/main" val="9739945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46063" y="1485900"/>
            <a:ext cx="4246562"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485900"/>
            <a:ext cx="424815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315956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755" y="1"/>
            <a:ext cx="8292165" cy="1241659"/>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254246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393156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127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46063" y="1485900"/>
            <a:ext cx="4246562"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485900"/>
            <a:ext cx="424815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3256"/>
            <a:ext cx="5712594" cy="1068404"/>
          </a:xfrm>
        </p:spPr>
        <p:txBody>
          <a:bodyPr/>
          <a:lstStyle>
            <a:lvl1pPr algn="l">
              <a:defRPr sz="28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1" y="1289785"/>
            <a:ext cx="5111750" cy="54286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1" y="1435100"/>
            <a:ext cx="3008313" cy="5283334"/>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37661593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54864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828800" y="12985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endParaRPr lang="en-GB" noProof="0" smtClean="0"/>
          </a:p>
        </p:txBody>
      </p:sp>
      <p:sp>
        <p:nvSpPr>
          <p:cNvPr id="4" name="Text Placeholder 3"/>
          <p:cNvSpPr>
            <a:spLocks noGrp="1"/>
          </p:cNvSpPr>
          <p:nvPr>
            <p:ph type="body" sz="half" idx="2"/>
          </p:nvPr>
        </p:nvSpPr>
        <p:spPr>
          <a:xfrm>
            <a:off x="1828800" y="6053139"/>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extLst>
      <p:ext uri="{BB962C8B-B14F-4D97-AF65-F5344CB8AC3E}">
        <p14:creationId xmlns:p14="http://schemas.microsoft.com/office/powerpoint/2010/main" val="1086856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114067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9" y="1328286"/>
            <a:ext cx="2160587" cy="526936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46064" y="1328286"/>
            <a:ext cx="6334125" cy="52693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84020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50826" y="173038"/>
            <a:ext cx="5902325" cy="954087"/>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246063" y="1485900"/>
            <a:ext cx="8647112" cy="5111750"/>
          </a:xfrm>
        </p:spPr>
        <p:txBody>
          <a:bodyPr/>
          <a:lstStyle/>
          <a:p>
            <a:pPr lvl="0"/>
            <a:endParaRPr lang="en-GB" noProof="0"/>
          </a:p>
        </p:txBody>
      </p:sp>
    </p:spTree>
    <p:extLst>
      <p:ext uri="{BB962C8B-B14F-4D97-AF65-F5344CB8AC3E}">
        <p14:creationId xmlns:p14="http://schemas.microsoft.com/office/powerpoint/2010/main" val="275602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6066" y="250824"/>
            <a:ext cx="4249737" cy="54435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250824"/>
            <a:ext cx="4249738" cy="54435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550923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2408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85286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74908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49870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755" y="1"/>
            <a:ext cx="8292165" cy="1241659"/>
          </a:xfrm>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5771" y="250824"/>
            <a:ext cx="2162175" cy="5443539"/>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46063" y="250824"/>
            <a:ext cx="6337300" cy="54435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5921840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0941210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734821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0796348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98038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5616263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45804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783698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963335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82895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463009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460A97C-6094-44F3-9AD2-0A11796E8BE7}" type="datetimeFigureOut">
              <a:rPr lang="en-US" smtClean="0">
                <a:solidFill>
                  <a:prstClr val="black">
                    <a:tint val="75000"/>
                  </a:prstClr>
                </a:solidFill>
              </a:rPr>
              <a:pPr/>
              <a:t>1/22/2020</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CD88D163-8FEE-4B6A-977D-600E3843CE6C}"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805132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74613" y="74618"/>
            <a:ext cx="8990012" cy="6662737"/>
          </a:xfrm>
          <a:prstGeom prst="rect">
            <a:avLst/>
          </a:prstGeom>
          <a:solidFill>
            <a:srgbClr val="013159"/>
          </a:solidFill>
          <a:ln w="9525">
            <a:noFill/>
            <a:miter lim="800000"/>
            <a:headEnd/>
            <a:tailEnd/>
          </a:ln>
        </p:spPr>
        <p:txBody>
          <a:bodyPr wrap="none" anchor="ctr"/>
          <a:lstStyle/>
          <a:p>
            <a:pPr>
              <a:defRPr/>
            </a:pPr>
            <a:endParaRPr lang="en-GB">
              <a:solidFill>
                <a:srgbClr val="000000"/>
              </a:solidFill>
            </a:endParaRPr>
          </a:p>
        </p:txBody>
      </p:sp>
      <p:pic>
        <p:nvPicPr>
          <p:cNvPr id="5" name="Picture 5" descr="Cleaned up white w transparent - clear space for ppt"/>
          <p:cNvPicPr>
            <a:picLocks noChangeAspect="1" noChangeArrowheads="1"/>
          </p:cNvPicPr>
          <p:nvPr/>
        </p:nvPicPr>
        <p:blipFill>
          <a:blip r:embed="rId2" cstate="print"/>
          <a:srcRect/>
          <a:stretch>
            <a:fillRect/>
          </a:stretch>
        </p:blipFill>
        <p:spPr bwMode="auto">
          <a:xfrm>
            <a:off x="6149975" y="74618"/>
            <a:ext cx="2916238" cy="1165225"/>
          </a:xfrm>
          <a:prstGeom prst="rect">
            <a:avLst/>
          </a:prstGeom>
          <a:noFill/>
          <a:ln w="9525">
            <a:noFill/>
            <a:miter lim="800000"/>
            <a:headEnd/>
            <a:tailEnd/>
          </a:ln>
        </p:spPr>
      </p:pic>
      <p:cxnSp>
        <p:nvCxnSpPr>
          <p:cNvPr id="6" name="Straight Connector 5"/>
          <p:cNvCxnSpPr/>
          <p:nvPr/>
        </p:nvCxnSpPr>
        <p:spPr>
          <a:xfrm>
            <a:off x="153988" y="1250951"/>
            <a:ext cx="8829675" cy="0"/>
          </a:xfrm>
          <a:prstGeom prst="line">
            <a:avLst/>
          </a:prstGeom>
          <a:ln w="1905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7"/>
          <p:cNvSpPr txBox="1">
            <a:spLocks noChangeArrowheads="1"/>
          </p:cNvSpPr>
          <p:nvPr/>
        </p:nvSpPr>
        <p:spPr bwMode="auto">
          <a:xfrm>
            <a:off x="306388" y="76200"/>
            <a:ext cx="3535362" cy="1162051"/>
          </a:xfrm>
          <a:prstGeom prst="rect">
            <a:avLst/>
          </a:prstGeom>
          <a:noFill/>
          <a:ln w="9525">
            <a:noFill/>
            <a:miter lim="800000"/>
            <a:headEnd/>
            <a:tailEnd/>
          </a:ln>
          <a:effectLst/>
        </p:spPr>
        <p:txBody>
          <a:bodyPr lIns="0" tIns="0" rIns="0" bIns="151200" anchor="b"/>
          <a:lstStyle/>
          <a:p>
            <a:pPr>
              <a:spcBef>
                <a:spcPct val="50000"/>
              </a:spcBef>
              <a:defRPr/>
            </a:pPr>
            <a:r>
              <a:rPr lang="en-GB" sz="2800">
                <a:solidFill>
                  <a:srgbClr val="FFFFFF"/>
                </a:solidFill>
              </a:rPr>
              <a:t>Leeds Institute of Health Sciences</a:t>
            </a:r>
          </a:p>
        </p:txBody>
      </p:sp>
      <p:sp>
        <p:nvSpPr>
          <p:cNvPr id="40963" name="Rectangle 3"/>
          <p:cNvSpPr>
            <a:spLocks noGrp="1" noChangeArrowheads="1"/>
          </p:cNvSpPr>
          <p:nvPr>
            <p:ph type="ctrTitle"/>
          </p:nvPr>
        </p:nvSpPr>
        <p:spPr>
          <a:xfrm>
            <a:off x="263529" y="1958981"/>
            <a:ext cx="8175625" cy="1470025"/>
          </a:xfrm>
        </p:spPr>
        <p:txBody>
          <a:bodyPr/>
          <a:lstStyle>
            <a:lvl1pPr>
              <a:defRPr smtClean="0"/>
            </a:lvl1pPr>
          </a:lstStyle>
          <a:p>
            <a:r>
              <a:rPr lang="en-GB" smtClean="0"/>
              <a:t>Click to edit Master title style</a:t>
            </a:r>
          </a:p>
        </p:txBody>
      </p:sp>
      <p:sp>
        <p:nvSpPr>
          <p:cNvPr id="40964" name="Rectangle 4"/>
          <p:cNvSpPr>
            <a:spLocks noGrp="1" noChangeArrowheads="1"/>
          </p:cNvSpPr>
          <p:nvPr>
            <p:ph type="subTitle" idx="1"/>
          </p:nvPr>
        </p:nvSpPr>
        <p:spPr>
          <a:xfrm>
            <a:off x="212726" y="3886200"/>
            <a:ext cx="7559675" cy="1752600"/>
          </a:xfrm>
        </p:spPr>
        <p:txBody>
          <a:bodyPr/>
          <a:lstStyle>
            <a:lvl1pPr marL="0" indent="0">
              <a:buFontTx/>
              <a:buNone/>
              <a:defRPr smtClean="0">
                <a:solidFill>
                  <a:schemeClr val="bg1"/>
                </a:solidFill>
              </a:defRPr>
            </a:lvl1pPr>
          </a:lstStyle>
          <a:p>
            <a:r>
              <a:rPr lang="en-GB" smtClean="0"/>
              <a:t>Click to edit Master subtitle style</a:t>
            </a:r>
          </a:p>
        </p:txBody>
      </p:sp>
    </p:spTree>
    <p:extLst>
      <p:ext uri="{BB962C8B-B14F-4D97-AF65-F5344CB8AC3E}">
        <p14:creationId xmlns:p14="http://schemas.microsoft.com/office/powerpoint/2010/main" val="21421842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824397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46063" y="1485905"/>
            <a:ext cx="4246562" cy="51117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485905"/>
            <a:ext cx="4248150" cy="51117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697339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756" y="0"/>
            <a:ext cx="8292165" cy="1241659"/>
          </a:xfrm>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1879427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9228350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3258"/>
            <a:ext cx="5712594" cy="1068404"/>
          </a:xfrm>
        </p:spPr>
        <p:txBody>
          <a:bodyPr/>
          <a:lstStyle>
            <a:lvl1pPr algn="l">
              <a:defRPr sz="2800" b="0"/>
            </a:lvl1pPr>
          </a:lstStyle>
          <a:p>
            <a:r>
              <a:rPr lang="en-US" dirty="0" smtClean="0"/>
              <a:t>Click to edit Master title style</a:t>
            </a:r>
            <a:endParaRPr lang="en-GB" dirty="0"/>
          </a:p>
        </p:txBody>
      </p:sp>
      <p:sp>
        <p:nvSpPr>
          <p:cNvPr id="3" name="Content Placeholder 2"/>
          <p:cNvSpPr>
            <a:spLocks noGrp="1"/>
          </p:cNvSpPr>
          <p:nvPr>
            <p:ph idx="1"/>
          </p:nvPr>
        </p:nvSpPr>
        <p:spPr>
          <a:xfrm>
            <a:off x="3575050" y="1289789"/>
            <a:ext cx="5111750" cy="54286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457202" y="1435104"/>
            <a:ext cx="3008313" cy="528333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extLst>
      <p:ext uri="{BB962C8B-B14F-4D97-AF65-F5344CB8AC3E}">
        <p14:creationId xmlns:p14="http://schemas.microsoft.com/office/powerpoint/2010/main" val="96649475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5486401"/>
            <a:ext cx="5486400" cy="566739"/>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828800" y="12985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828800" y="6053142"/>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389223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77970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9" y="1328286"/>
            <a:ext cx="2160587" cy="526936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46063" y="1328286"/>
            <a:ext cx="6334125" cy="52693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82286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50825" y="173043"/>
            <a:ext cx="5902325" cy="954087"/>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246063" y="1485905"/>
            <a:ext cx="8647112" cy="5111751"/>
          </a:xfrm>
        </p:spPr>
        <p:txBody>
          <a:bodyPr/>
          <a:lstStyle/>
          <a:p>
            <a:pPr lvl="0"/>
            <a:endParaRPr lang="en-GB" noProof="0"/>
          </a:p>
        </p:txBody>
      </p:sp>
    </p:spTree>
    <p:extLst>
      <p:ext uri="{BB962C8B-B14F-4D97-AF65-F5344CB8AC3E}">
        <p14:creationId xmlns:p14="http://schemas.microsoft.com/office/powerpoint/2010/main" val="7563280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1166812"/>
          </a:xfrm>
          <a:prstGeom prst="rect">
            <a:avLst/>
          </a:prstGeom>
          <a:solidFill>
            <a:srgbClr val="890203"/>
          </a:solidFill>
          <a:ln w="9525">
            <a:noFill/>
            <a:miter lim="800000"/>
            <a:headEnd/>
            <a:tailEnd/>
          </a:ln>
        </p:spPr>
        <p:txBody>
          <a:bodyPr wrap="none" anchor="ctr"/>
          <a:lstStyle/>
          <a:p>
            <a:pPr>
              <a:defRPr/>
            </a:pPr>
            <a:endParaRPr lang="en-GB">
              <a:solidFill>
                <a:srgbClr val="000000"/>
              </a:solidFill>
            </a:endParaRPr>
          </a:p>
        </p:txBody>
      </p:sp>
      <p:sp>
        <p:nvSpPr>
          <p:cNvPr id="39939" name="Rectangle 3"/>
          <p:cNvSpPr>
            <a:spLocks noGrp="1" noChangeArrowheads="1"/>
          </p:cNvSpPr>
          <p:nvPr>
            <p:ph type="ctrTitle"/>
          </p:nvPr>
        </p:nvSpPr>
        <p:spPr>
          <a:xfrm>
            <a:off x="263525" y="1958975"/>
            <a:ext cx="8194675" cy="1470025"/>
          </a:xfrm>
        </p:spPr>
        <p:txBody>
          <a:bodyPr/>
          <a:lstStyle>
            <a:lvl1pPr>
              <a:defRPr smtClean="0">
                <a:solidFill>
                  <a:schemeClr val="tx1"/>
                </a:solidFill>
              </a:defRPr>
            </a:lvl1pPr>
          </a:lstStyle>
          <a:p>
            <a:r>
              <a:rPr lang="en-US" smtClean="0"/>
              <a:t>Click to edit Master title style</a:t>
            </a:r>
            <a:endParaRPr lang="en-GB" smtClean="0"/>
          </a:p>
        </p:txBody>
      </p:sp>
      <p:sp>
        <p:nvSpPr>
          <p:cNvPr id="39940" name="Rectangle 4"/>
          <p:cNvSpPr>
            <a:spLocks noGrp="1" noChangeArrowheads="1"/>
          </p:cNvSpPr>
          <p:nvPr>
            <p:ph type="subTitle" idx="1"/>
          </p:nvPr>
        </p:nvSpPr>
        <p:spPr>
          <a:xfrm>
            <a:off x="222250" y="3886200"/>
            <a:ext cx="8208963" cy="1752600"/>
          </a:xfrm>
        </p:spPr>
        <p:txBody>
          <a:bodyPr/>
          <a:lstStyle>
            <a:lvl1pPr marL="0" indent="0">
              <a:buFontTx/>
              <a:buNone/>
              <a:defRPr smtClean="0"/>
            </a:lvl1pPr>
          </a:lstStyle>
          <a:p>
            <a:r>
              <a:rPr lang="en-US" smtClean="0"/>
              <a:t>Click to edit Master subtitle style</a:t>
            </a:r>
            <a:endParaRPr lang="en-GB" smtClean="0"/>
          </a:p>
        </p:txBody>
      </p:sp>
      <p:pic>
        <p:nvPicPr>
          <p:cNvPr id="39941" name="Picture 5" descr="Cleaned up white w transparent - clear space for ppt"/>
          <p:cNvPicPr>
            <a:picLocks noChangeAspect="1" noChangeArrowheads="1"/>
          </p:cNvPicPr>
          <p:nvPr/>
        </p:nvPicPr>
        <p:blipFill>
          <a:blip r:embed="rId2" cstate="print"/>
          <a:srcRect/>
          <a:stretch>
            <a:fillRect/>
          </a:stretch>
        </p:blipFill>
        <p:spPr bwMode="auto">
          <a:xfrm>
            <a:off x="6149975" y="0"/>
            <a:ext cx="2916238" cy="1165225"/>
          </a:xfrm>
          <a:prstGeom prst="rect">
            <a:avLst/>
          </a:prstGeom>
          <a:noFill/>
          <a:ln w="9525">
            <a:noFill/>
            <a:miter lim="800000"/>
            <a:headEnd/>
            <a:tailEnd/>
          </a:ln>
        </p:spPr>
      </p:pic>
      <p:sp>
        <p:nvSpPr>
          <p:cNvPr id="8" name="Text Box 7"/>
          <p:cNvSpPr txBox="1">
            <a:spLocks noChangeArrowheads="1"/>
          </p:cNvSpPr>
          <p:nvPr/>
        </p:nvSpPr>
        <p:spPr bwMode="auto">
          <a:xfrm>
            <a:off x="306388" y="-1434"/>
            <a:ext cx="3535362" cy="1162050"/>
          </a:xfrm>
          <a:prstGeom prst="rect">
            <a:avLst/>
          </a:prstGeom>
          <a:noFill/>
          <a:ln w="9525">
            <a:noFill/>
            <a:miter lim="800000"/>
            <a:headEnd/>
            <a:tailEnd/>
          </a:ln>
          <a:effectLst/>
        </p:spPr>
        <p:txBody>
          <a:bodyPr lIns="0" tIns="0" rIns="0" bIns="151200" anchor="b"/>
          <a:lstStyle/>
          <a:p>
            <a:pPr>
              <a:spcBef>
                <a:spcPct val="50000"/>
              </a:spcBef>
            </a:pPr>
            <a:r>
              <a:rPr lang="en-GB" sz="2800" dirty="0">
                <a:solidFill>
                  <a:srgbClr val="FFFFFF"/>
                </a:solidFill>
              </a:rPr>
              <a:t>Leeds Institute of Health Sciences</a:t>
            </a:r>
          </a:p>
        </p:txBody>
      </p:sp>
    </p:spTree>
    <p:extLst>
      <p:ext uri="{BB962C8B-B14F-4D97-AF65-F5344CB8AC3E}">
        <p14:creationId xmlns:p14="http://schemas.microsoft.com/office/powerpoint/2010/main" val="125321113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7921741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086859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46063" y="1485900"/>
            <a:ext cx="4246562"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485900"/>
            <a:ext cx="424815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72746762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754" y="0"/>
            <a:ext cx="8292165" cy="1241659"/>
          </a:xfrm>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6447851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9489990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755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3256"/>
            <a:ext cx="5712594" cy="1068404"/>
          </a:xfrm>
        </p:spPr>
        <p:txBody>
          <a:bodyPr/>
          <a:lstStyle>
            <a:lvl1pPr algn="l">
              <a:defRPr sz="2800" b="0"/>
            </a:lvl1pPr>
          </a:lstStyle>
          <a:p>
            <a:r>
              <a:rPr lang="en-US" smtClean="0"/>
              <a:t>Click to edit Master title style</a:t>
            </a:r>
            <a:endParaRPr lang="en-GB" dirty="0"/>
          </a:p>
        </p:txBody>
      </p:sp>
      <p:sp>
        <p:nvSpPr>
          <p:cNvPr id="3" name="Content Placeholder 2"/>
          <p:cNvSpPr>
            <a:spLocks noGrp="1"/>
          </p:cNvSpPr>
          <p:nvPr>
            <p:ph idx="1"/>
          </p:nvPr>
        </p:nvSpPr>
        <p:spPr>
          <a:xfrm>
            <a:off x="3575050" y="1289784"/>
            <a:ext cx="5111750" cy="54286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0" y="1435100"/>
            <a:ext cx="3008313" cy="528333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62715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3256"/>
            <a:ext cx="5712594" cy="1068404"/>
          </a:xfrm>
        </p:spPr>
        <p:txBody>
          <a:bodyPr/>
          <a:lstStyle>
            <a:lvl1pPr algn="l">
              <a:defRPr sz="2800" b="0"/>
            </a:lvl1pPr>
          </a:lstStyle>
          <a:p>
            <a:r>
              <a:rPr lang="en-US" smtClean="0"/>
              <a:t>Click to edit Master title style</a:t>
            </a:r>
            <a:endParaRPr lang="en-GB" dirty="0"/>
          </a:p>
        </p:txBody>
      </p:sp>
      <p:sp>
        <p:nvSpPr>
          <p:cNvPr id="3" name="Content Placeholder 2"/>
          <p:cNvSpPr>
            <a:spLocks noGrp="1"/>
          </p:cNvSpPr>
          <p:nvPr>
            <p:ph idx="1"/>
          </p:nvPr>
        </p:nvSpPr>
        <p:spPr>
          <a:xfrm>
            <a:off x="3575051" y="1289785"/>
            <a:ext cx="5111750" cy="54286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1" y="1435100"/>
            <a:ext cx="3008313" cy="5283334"/>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54864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828800" y="12985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828800" y="60531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159082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4795893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8" y="1328286"/>
            <a:ext cx="2160587" cy="526936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46063" y="1328286"/>
            <a:ext cx="6334125" cy="52693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530016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GB"/>
          </a:p>
        </p:txBody>
      </p:sp>
      <p:sp>
        <p:nvSpPr>
          <p:cNvPr id="3" name="Chart Placeholder 2"/>
          <p:cNvSpPr>
            <a:spLocks noGrp="1"/>
          </p:cNvSpPr>
          <p:nvPr>
            <p:ph type="chart" idx="1"/>
          </p:nvPr>
        </p:nvSpPr>
        <p:spPr>
          <a:xfrm>
            <a:off x="685800" y="1981200"/>
            <a:ext cx="7772400" cy="4114800"/>
          </a:xfrm>
        </p:spPr>
        <p:txBody>
          <a:bodyPr/>
          <a:lstStyle/>
          <a:p>
            <a:endParaRPr lang="en-GB"/>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endParaRPr lang="en-GB" altLang="en-US">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endParaRPr lang="en-GB"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fld id="{7C9FC429-F17C-4120-94FD-B5E518B8EEE3}" type="slidenum">
              <a:rPr lang="en-GB" altLang="en-US">
                <a:solidFill>
                  <a:srgbClr val="000000"/>
                </a:solidFill>
              </a:rPr>
              <a:pPr/>
              <a:t>‹#›</a:t>
            </a:fld>
            <a:endParaRPr lang="en-GB" altLang="en-US">
              <a:solidFill>
                <a:srgbClr val="000000"/>
              </a:solidFill>
            </a:endParaRPr>
          </a:p>
        </p:txBody>
      </p:sp>
    </p:spTree>
    <p:extLst>
      <p:ext uri="{BB962C8B-B14F-4D97-AF65-F5344CB8AC3E}">
        <p14:creationId xmlns:p14="http://schemas.microsoft.com/office/powerpoint/2010/main" val="34373944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581257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1166812"/>
          </a:xfrm>
          <a:prstGeom prst="rect">
            <a:avLst/>
          </a:prstGeom>
          <a:solidFill>
            <a:srgbClr val="890203"/>
          </a:solidFill>
          <a:ln w="9525">
            <a:noFill/>
            <a:miter lim="800000"/>
            <a:headEnd/>
            <a:tailEnd/>
          </a:ln>
        </p:spPr>
        <p:txBody>
          <a:bodyPr wrap="none" lIns="91430" tIns="45715" rIns="91430" bIns="45715" anchor="ctr"/>
          <a:lstStyle/>
          <a:p>
            <a:pPr>
              <a:defRPr/>
            </a:pPr>
            <a:endParaRPr lang="en-GB">
              <a:solidFill>
                <a:srgbClr val="000000"/>
              </a:solidFill>
            </a:endParaRPr>
          </a:p>
        </p:txBody>
      </p:sp>
      <p:sp>
        <p:nvSpPr>
          <p:cNvPr id="39939" name="Rectangle 3"/>
          <p:cNvSpPr>
            <a:spLocks noGrp="1" noChangeArrowheads="1"/>
          </p:cNvSpPr>
          <p:nvPr>
            <p:ph type="ctrTitle"/>
          </p:nvPr>
        </p:nvSpPr>
        <p:spPr>
          <a:xfrm>
            <a:off x="263526" y="1958976"/>
            <a:ext cx="8194675" cy="1470025"/>
          </a:xfrm>
        </p:spPr>
        <p:txBody>
          <a:bodyPr/>
          <a:lstStyle>
            <a:lvl1pPr>
              <a:defRPr smtClean="0">
                <a:solidFill>
                  <a:schemeClr val="tx1"/>
                </a:solidFill>
              </a:defRPr>
            </a:lvl1pPr>
          </a:lstStyle>
          <a:p>
            <a:r>
              <a:rPr lang="en-US" smtClean="0"/>
              <a:t>Click to edit Master title style</a:t>
            </a:r>
            <a:endParaRPr lang="en-GB" smtClean="0"/>
          </a:p>
        </p:txBody>
      </p:sp>
      <p:sp>
        <p:nvSpPr>
          <p:cNvPr id="39940" name="Rectangle 4"/>
          <p:cNvSpPr>
            <a:spLocks noGrp="1" noChangeArrowheads="1"/>
          </p:cNvSpPr>
          <p:nvPr>
            <p:ph type="subTitle" idx="1"/>
          </p:nvPr>
        </p:nvSpPr>
        <p:spPr>
          <a:xfrm>
            <a:off x="222251" y="3886201"/>
            <a:ext cx="8208963" cy="1752600"/>
          </a:xfrm>
        </p:spPr>
        <p:txBody>
          <a:bodyPr/>
          <a:lstStyle>
            <a:lvl1pPr marL="0" indent="0">
              <a:buFontTx/>
              <a:buNone/>
              <a:defRPr smtClean="0"/>
            </a:lvl1pPr>
          </a:lstStyle>
          <a:p>
            <a:r>
              <a:rPr lang="en-US" smtClean="0"/>
              <a:t>Click to edit Master subtitle style</a:t>
            </a:r>
            <a:endParaRPr lang="en-GB" smtClean="0"/>
          </a:p>
        </p:txBody>
      </p:sp>
      <p:pic>
        <p:nvPicPr>
          <p:cNvPr id="39941" name="Picture 5" descr="Cleaned up white w transparent - clear space for ppt"/>
          <p:cNvPicPr>
            <a:picLocks noChangeAspect="1" noChangeArrowheads="1"/>
          </p:cNvPicPr>
          <p:nvPr/>
        </p:nvPicPr>
        <p:blipFill>
          <a:blip r:embed="rId2" cstate="print"/>
          <a:srcRect/>
          <a:stretch>
            <a:fillRect/>
          </a:stretch>
        </p:blipFill>
        <p:spPr bwMode="auto">
          <a:xfrm>
            <a:off x="6149975" y="1"/>
            <a:ext cx="2916238" cy="1165225"/>
          </a:xfrm>
          <a:prstGeom prst="rect">
            <a:avLst/>
          </a:prstGeom>
          <a:noFill/>
          <a:ln w="9525">
            <a:noFill/>
            <a:miter lim="800000"/>
            <a:headEnd/>
            <a:tailEnd/>
          </a:ln>
        </p:spPr>
      </p:pic>
      <p:sp>
        <p:nvSpPr>
          <p:cNvPr id="8" name="Text Box 7"/>
          <p:cNvSpPr txBox="1">
            <a:spLocks noChangeArrowheads="1"/>
          </p:cNvSpPr>
          <p:nvPr/>
        </p:nvSpPr>
        <p:spPr bwMode="auto">
          <a:xfrm>
            <a:off x="306389" y="-1434"/>
            <a:ext cx="3535362" cy="1162050"/>
          </a:xfrm>
          <a:prstGeom prst="rect">
            <a:avLst/>
          </a:prstGeom>
          <a:noFill/>
          <a:ln w="9525">
            <a:noFill/>
            <a:miter lim="800000"/>
            <a:headEnd/>
            <a:tailEnd/>
          </a:ln>
          <a:effectLst/>
        </p:spPr>
        <p:txBody>
          <a:bodyPr lIns="0" tIns="0" rIns="0" bIns="151185" anchor="b"/>
          <a:lstStyle/>
          <a:p>
            <a:pPr>
              <a:spcBef>
                <a:spcPct val="50000"/>
              </a:spcBef>
            </a:pPr>
            <a:r>
              <a:rPr lang="en-GB" sz="2800" dirty="0">
                <a:solidFill>
                  <a:srgbClr val="FFFFFF"/>
                </a:solidFill>
              </a:rPr>
              <a:t>Leeds Institute of Health Sciences</a:t>
            </a:r>
          </a:p>
        </p:txBody>
      </p:sp>
    </p:spTree>
    <p:extLst>
      <p:ext uri="{BB962C8B-B14F-4D97-AF65-F5344CB8AC3E}">
        <p14:creationId xmlns:p14="http://schemas.microsoft.com/office/powerpoint/2010/main" val="121948277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6921177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53" indent="0">
              <a:buNone/>
              <a:defRPr sz="1800"/>
            </a:lvl2pPr>
            <a:lvl3pPr marL="914305" indent="0">
              <a:buNone/>
              <a:defRPr sz="1600"/>
            </a:lvl3pPr>
            <a:lvl4pPr marL="1371458" indent="0">
              <a:buNone/>
              <a:defRPr sz="1400"/>
            </a:lvl4pPr>
            <a:lvl5pPr marL="1828610" indent="0">
              <a:buNone/>
              <a:defRPr sz="1400"/>
            </a:lvl5pPr>
            <a:lvl6pPr marL="2285763" indent="0">
              <a:buNone/>
              <a:defRPr sz="1400"/>
            </a:lvl6pPr>
            <a:lvl7pPr marL="2742915" indent="0">
              <a:buNone/>
              <a:defRPr sz="1400"/>
            </a:lvl7pPr>
            <a:lvl8pPr marL="3200068" indent="0">
              <a:buNone/>
              <a:defRPr sz="1400"/>
            </a:lvl8pPr>
            <a:lvl9pPr marL="3657220" indent="0">
              <a:buNone/>
              <a:defRPr sz="1400"/>
            </a:lvl9pPr>
          </a:lstStyle>
          <a:p>
            <a:pPr lvl="0"/>
            <a:r>
              <a:rPr lang="en-US" smtClean="0"/>
              <a:t>Click to edit Master text styles</a:t>
            </a:r>
          </a:p>
        </p:txBody>
      </p:sp>
    </p:spTree>
    <p:extLst>
      <p:ext uri="{BB962C8B-B14F-4D97-AF65-F5344CB8AC3E}">
        <p14:creationId xmlns:p14="http://schemas.microsoft.com/office/powerpoint/2010/main" val="8539637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46063" y="1485900"/>
            <a:ext cx="4246562"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485900"/>
            <a:ext cx="4248150" cy="5111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744247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755" y="1"/>
            <a:ext cx="8292165" cy="1241659"/>
          </a:xfrm>
        </p:spPr>
        <p:txBody>
          <a:bodyPr/>
          <a:lstStyle>
            <a:lvl1pPr>
              <a:defRPr/>
            </a:lvl1pPr>
          </a:lstStyle>
          <a:p>
            <a:r>
              <a:rPr lang="en-US" smtClean="0"/>
              <a:t>Click to edit Master title style</a:t>
            </a:r>
            <a:endParaRPr lang="en-GB" dirty="0"/>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413323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54864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828800" y="12985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828800" y="6053139"/>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2990222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6024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3256"/>
            <a:ext cx="5712594" cy="1068404"/>
          </a:xfrm>
        </p:spPr>
        <p:txBody>
          <a:bodyPr/>
          <a:lstStyle>
            <a:lvl1pPr algn="l">
              <a:defRPr sz="2800" b="0"/>
            </a:lvl1pPr>
          </a:lstStyle>
          <a:p>
            <a:r>
              <a:rPr lang="en-US" smtClean="0"/>
              <a:t>Click to edit Master title style</a:t>
            </a:r>
            <a:endParaRPr lang="en-GB" dirty="0"/>
          </a:p>
        </p:txBody>
      </p:sp>
      <p:sp>
        <p:nvSpPr>
          <p:cNvPr id="3" name="Content Placeholder 2"/>
          <p:cNvSpPr>
            <a:spLocks noGrp="1"/>
          </p:cNvSpPr>
          <p:nvPr>
            <p:ph idx="1"/>
          </p:nvPr>
        </p:nvSpPr>
        <p:spPr>
          <a:xfrm>
            <a:off x="3575051" y="1289785"/>
            <a:ext cx="5111750" cy="542864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1" y="1435100"/>
            <a:ext cx="3008313" cy="5283334"/>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extLst>
      <p:ext uri="{BB962C8B-B14F-4D97-AF65-F5344CB8AC3E}">
        <p14:creationId xmlns:p14="http://schemas.microsoft.com/office/powerpoint/2010/main" val="193224136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5486400"/>
            <a:ext cx="5486400" cy="566738"/>
          </a:xfrm>
        </p:spPr>
        <p:txBody>
          <a:bodyPr/>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828800" y="12985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pPr lvl="0"/>
            <a:r>
              <a:rPr lang="en-US" noProof="0" smtClean="0"/>
              <a:t>Click icon to add picture</a:t>
            </a:r>
            <a:endParaRPr lang="en-GB" noProof="0" smtClean="0"/>
          </a:p>
        </p:txBody>
      </p:sp>
      <p:sp>
        <p:nvSpPr>
          <p:cNvPr id="4" name="Text Placeholder 3"/>
          <p:cNvSpPr>
            <a:spLocks noGrp="1"/>
          </p:cNvSpPr>
          <p:nvPr>
            <p:ph type="body" sz="half" idx="2"/>
          </p:nvPr>
        </p:nvSpPr>
        <p:spPr>
          <a:xfrm>
            <a:off x="1828800" y="6053139"/>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Tree>
    <p:extLst>
      <p:ext uri="{BB962C8B-B14F-4D97-AF65-F5344CB8AC3E}">
        <p14:creationId xmlns:p14="http://schemas.microsoft.com/office/powerpoint/2010/main" val="301835431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7125345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2589" y="1328286"/>
            <a:ext cx="2160587" cy="5269364"/>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46064" y="1328286"/>
            <a:ext cx="6334125" cy="52693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15130587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74613" y="74615"/>
            <a:ext cx="8990012" cy="1166812"/>
          </a:xfrm>
          <a:prstGeom prst="rect">
            <a:avLst/>
          </a:prstGeom>
          <a:solidFill>
            <a:srgbClr val="013159"/>
          </a:solidFill>
          <a:ln w="9525">
            <a:noFill/>
            <a:miter lim="800000"/>
            <a:headEnd/>
            <a:tailEnd/>
          </a:ln>
        </p:spPr>
        <p:txBody>
          <a:bodyPr wrap="none" anchor="ctr"/>
          <a:lstStyle/>
          <a:p>
            <a:pPr>
              <a:defRPr/>
            </a:pPr>
            <a:endParaRPr lang="en-GB">
              <a:solidFill>
                <a:srgbClr val="000000"/>
              </a:solidFill>
            </a:endParaRPr>
          </a:p>
        </p:txBody>
      </p:sp>
      <p:pic>
        <p:nvPicPr>
          <p:cNvPr id="5" name="Picture 5" descr="Cleaned up white w transparent - clear space for ppt"/>
          <p:cNvPicPr>
            <a:picLocks noChangeAspect="1" noChangeArrowheads="1"/>
          </p:cNvPicPr>
          <p:nvPr/>
        </p:nvPicPr>
        <p:blipFill>
          <a:blip r:embed="rId2" cstate="print"/>
          <a:srcRect/>
          <a:stretch>
            <a:fillRect/>
          </a:stretch>
        </p:blipFill>
        <p:spPr bwMode="auto">
          <a:xfrm>
            <a:off x="6149975" y="74618"/>
            <a:ext cx="2916238" cy="1165225"/>
          </a:xfrm>
          <a:prstGeom prst="rect">
            <a:avLst/>
          </a:prstGeom>
          <a:noFill/>
          <a:ln w="9525">
            <a:noFill/>
            <a:miter lim="800000"/>
            <a:headEnd/>
            <a:tailEnd/>
          </a:ln>
        </p:spPr>
      </p:pic>
      <p:sp>
        <p:nvSpPr>
          <p:cNvPr id="6" name="Text Box 7"/>
          <p:cNvSpPr txBox="1">
            <a:spLocks noChangeArrowheads="1"/>
          </p:cNvSpPr>
          <p:nvPr/>
        </p:nvSpPr>
        <p:spPr bwMode="auto">
          <a:xfrm>
            <a:off x="306388" y="76200"/>
            <a:ext cx="3535362" cy="1162051"/>
          </a:xfrm>
          <a:prstGeom prst="rect">
            <a:avLst/>
          </a:prstGeom>
          <a:noFill/>
          <a:ln w="9525">
            <a:noFill/>
            <a:miter lim="800000"/>
            <a:headEnd/>
            <a:tailEnd/>
          </a:ln>
          <a:effectLst/>
        </p:spPr>
        <p:txBody>
          <a:bodyPr lIns="0" tIns="0" rIns="0" bIns="151200" anchor="b"/>
          <a:lstStyle/>
          <a:p>
            <a:pPr>
              <a:spcBef>
                <a:spcPct val="50000"/>
              </a:spcBef>
              <a:defRPr/>
            </a:pPr>
            <a:r>
              <a:rPr lang="en-GB" sz="2800">
                <a:solidFill>
                  <a:srgbClr val="FFFFFF"/>
                </a:solidFill>
              </a:rPr>
              <a:t>Leeds Institute of Health Sciences</a:t>
            </a:r>
          </a:p>
        </p:txBody>
      </p:sp>
      <p:sp>
        <p:nvSpPr>
          <p:cNvPr id="39939" name="Rectangle 3"/>
          <p:cNvSpPr>
            <a:spLocks noGrp="1" noChangeArrowheads="1"/>
          </p:cNvSpPr>
          <p:nvPr>
            <p:ph type="ctrTitle"/>
          </p:nvPr>
        </p:nvSpPr>
        <p:spPr>
          <a:xfrm>
            <a:off x="263529" y="1958981"/>
            <a:ext cx="8194675" cy="1470025"/>
          </a:xfrm>
        </p:spPr>
        <p:txBody>
          <a:bodyPr/>
          <a:lstStyle>
            <a:lvl1pPr>
              <a:defRPr smtClean="0">
                <a:solidFill>
                  <a:schemeClr val="tx1"/>
                </a:solidFill>
              </a:defRPr>
            </a:lvl1pPr>
          </a:lstStyle>
          <a:p>
            <a:r>
              <a:rPr lang="en-GB" smtClean="0"/>
              <a:t>Click to edit Master title style</a:t>
            </a:r>
          </a:p>
        </p:txBody>
      </p:sp>
      <p:sp>
        <p:nvSpPr>
          <p:cNvPr id="39940" name="Rectangle 4"/>
          <p:cNvSpPr>
            <a:spLocks noGrp="1" noChangeArrowheads="1"/>
          </p:cNvSpPr>
          <p:nvPr>
            <p:ph type="subTitle" idx="1"/>
          </p:nvPr>
        </p:nvSpPr>
        <p:spPr>
          <a:xfrm>
            <a:off x="222250" y="3886200"/>
            <a:ext cx="8208963" cy="1752600"/>
          </a:xfrm>
        </p:spPr>
        <p:txBody>
          <a:bodyPr/>
          <a:lstStyle>
            <a:lvl1pPr marL="0" indent="0">
              <a:buFontTx/>
              <a:buNone/>
              <a:defRPr smtClean="0"/>
            </a:lvl1pPr>
          </a:lstStyle>
          <a:p>
            <a:r>
              <a:rPr lang="en-GB" smtClean="0"/>
              <a:t>Click to edit Master subtitle style</a:t>
            </a:r>
          </a:p>
        </p:txBody>
      </p:sp>
    </p:spTree>
    <p:extLst>
      <p:ext uri="{BB962C8B-B14F-4D97-AF65-F5344CB8AC3E}">
        <p14:creationId xmlns:p14="http://schemas.microsoft.com/office/powerpoint/2010/main" val="18090732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5782212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5859593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46063" y="1485905"/>
            <a:ext cx="4246562" cy="51117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5025" y="1485905"/>
            <a:ext cx="4248150" cy="51117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5254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image" Target="../media/image1.png"/><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10.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11.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0.xml"/><Relationship Id="rId7" Type="http://schemas.openxmlformats.org/officeDocument/2006/relationships/theme" Target="../theme/theme12.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4" Type="http://schemas.openxmlformats.org/officeDocument/2006/relationships/slideLayout" Target="../slideLayouts/slideLayout11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image" Target="../media/image1.png"/><Relationship Id="rId5" Type="http://schemas.openxmlformats.org/officeDocument/2006/relationships/slideLayout" Target="../slideLayouts/slideLayout118.xml"/><Relationship Id="rId10" Type="http://schemas.openxmlformats.org/officeDocument/2006/relationships/theme" Target="../theme/theme1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theme" Target="../theme/theme15.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3.xml"/><Relationship Id="rId7"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9.xml"/><Relationship Id="rId7"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7.xml"/><Relationship Id="rId7"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7.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1.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8.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1.png"/><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1166812"/>
          </a:xfrm>
          <a:prstGeom prst="rect">
            <a:avLst/>
          </a:prstGeom>
          <a:solidFill>
            <a:srgbClr val="890203"/>
          </a:solidFill>
          <a:ln w="9525">
            <a:noFill/>
            <a:miter lim="800000"/>
            <a:headEnd/>
            <a:tailEnd/>
          </a:ln>
        </p:spPr>
        <p:txBody>
          <a:bodyPr wrap="none" lIns="91430" tIns="45715" rIns="91430" bIns="45715" anchor="ctr"/>
          <a:lstStyle/>
          <a:p>
            <a:pPr>
              <a:defRPr/>
            </a:pPr>
            <a:endParaRPr lang="en-GB"/>
          </a:p>
        </p:txBody>
      </p:sp>
      <p:sp>
        <p:nvSpPr>
          <p:cNvPr id="1027" name="Rectangle 3"/>
          <p:cNvSpPr>
            <a:spLocks noGrp="1" noChangeArrowheads="1"/>
          </p:cNvSpPr>
          <p:nvPr>
            <p:ph type="title"/>
          </p:nvPr>
        </p:nvSpPr>
        <p:spPr bwMode="auto">
          <a:xfrm>
            <a:off x="250826" y="100800"/>
            <a:ext cx="5902325" cy="954087"/>
          </a:xfrm>
          <a:prstGeom prst="rect">
            <a:avLst/>
          </a:prstGeom>
          <a:noFill/>
          <a:ln w="9525">
            <a:noFill/>
            <a:miter lim="800000"/>
            <a:headEnd/>
            <a:tailEnd/>
          </a:ln>
        </p:spPr>
        <p:txBody>
          <a:bodyPr vert="horz" wrap="square" lIns="35996" tIns="45715" rIns="91430" bIns="45715" numCol="1" anchor="b" anchorCtr="0" compatLnSpc="1">
            <a:prstTxWarp prst="textNoShape">
              <a:avLst/>
            </a:prstTxWarp>
          </a:bodyPr>
          <a:lstStyle/>
          <a:p>
            <a:pPr lvl="0"/>
            <a:r>
              <a:rPr lang="en-GB" smtClean="0"/>
              <a:t>Click here now to edit Master title style</a:t>
            </a:r>
          </a:p>
        </p:txBody>
      </p:sp>
      <p:sp>
        <p:nvSpPr>
          <p:cNvPr id="1028" name="Rectangle 4"/>
          <p:cNvSpPr>
            <a:spLocks noGrp="1" noChangeArrowheads="1"/>
          </p:cNvSpPr>
          <p:nvPr>
            <p:ph type="body" idx="1"/>
          </p:nvPr>
        </p:nvSpPr>
        <p:spPr bwMode="auto">
          <a:xfrm>
            <a:off x="246063" y="1485900"/>
            <a:ext cx="8647112" cy="511175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pic>
        <p:nvPicPr>
          <p:cNvPr id="1029" name="Picture 5" descr="Cleaned up white w transparent - clear space for ppt"/>
          <p:cNvPicPr>
            <a:picLocks noChangeAspect="1" noChangeArrowheads="1"/>
          </p:cNvPicPr>
          <p:nvPr/>
        </p:nvPicPr>
        <p:blipFill>
          <a:blip r:embed="rId13" cstate="print"/>
          <a:srcRect/>
          <a:stretch>
            <a:fillRect/>
          </a:stretch>
        </p:blipFill>
        <p:spPr bwMode="auto">
          <a:xfrm>
            <a:off x="6149975" y="1"/>
            <a:ext cx="2916238" cy="1165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6" r:id="rId1"/>
    <p:sldLayoutId id="2147483757" r:id="rId2"/>
    <p:sldLayoutId id="2147483756" r:id="rId3"/>
    <p:sldLayoutId id="2147483755" r:id="rId4"/>
    <p:sldLayoutId id="2147483754" r:id="rId5"/>
    <p:sldLayoutId id="2147483753" r:id="rId6"/>
    <p:sldLayoutId id="2147483752" r:id="rId7"/>
    <p:sldLayoutId id="2147483751" r:id="rId8"/>
    <p:sldLayoutId id="2147483750" r:id="rId9"/>
    <p:sldLayoutId id="2147483749" r:id="rId10"/>
    <p:sldLayoutId id="2147483748" r:id="rId11"/>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Arial" charset="0"/>
        </a:defRPr>
      </a:lvl2pPr>
      <a:lvl3pPr algn="l" rtl="0" eaLnBrk="1" fontAlgn="base" hangingPunct="1">
        <a:spcBef>
          <a:spcPct val="0"/>
        </a:spcBef>
        <a:spcAft>
          <a:spcPct val="0"/>
        </a:spcAft>
        <a:defRPr sz="2800">
          <a:solidFill>
            <a:schemeClr val="bg1"/>
          </a:solidFill>
          <a:latin typeface="Arial" charset="0"/>
        </a:defRPr>
      </a:lvl3pPr>
      <a:lvl4pPr algn="l" rtl="0" eaLnBrk="1" fontAlgn="base" hangingPunct="1">
        <a:spcBef>
          <a:spcPct val="0"/>
        </a:spcBef>
        <a:spcAft>
          <a:spcPct val="0"/>
        </a:spcAft>
        <a:defRPr sz="2800">
          <a:solidFill>
            <a:schemeClr val="bg1"/>
          </a:solidFill>
          <a:latin typeface="Arial" charset="0"/>
        </a:defRPr>
      </a:lvl4pPr>
      <a:lvl5pPr algn="l" rtl="0" eaLnBrk="1" fontAlgn="base" hangingPunct="1">
        <a:spcBef>
          <a:spcPct val="0"/>
        </a:spcBef>
        <a:spcAft>
          <a:spcPct val="0"/>
        </a:spcAft>
        <a:defRPr sz="2800">
          <a:solidFill>
            <a:schemeClr val="bg1"/>
          </a:solidFill>
          <a:latin typeface="Arial" charset="0"/>
        </a:defRPr>
      </a:lvl5pPr>
      <a:lvl6pPr marL="457153" algn="l" rtl="0" eaLnBrk="1" fontAlgn="base" hangingPunct="1">
        <a:spcBef>
          <a:spcPct val="0"/>
        </a:spcBef>
        <a:spcAft>
          <a:spcPct val="0"/>
        </a:spcAft>
        <a:defRPr sz="2800">
          <a:solidFill>
            <a:schemeClr val="bg1"/>
          </a:solidFill>
          <a:latin typeface="Arial" charset="0"/>
        </a:defRPr>
      </a:lvl6pPr>
      <a:lvl7pPr marL="914305" algn="l" rtl="0" eaLnBrk="1" fontAlgn="base" hangingPunct="1">
        <a:spcBef>
          <a:spcPct val="0"/>
        </a:spcBef>
        <a:spcAft>
          <a:spcPct val="0"/>
        </a:spcAft>
        <a:defRPr sz="2800">
          <a:solidFill>
            <a:schemeClr val="bg1"/>
          </a:solidFill>
          <a:latin typeface="Arial" charset="0"/>
        </a:defRPr>
      </a:lvl7pPr>
      <a:lvl8pPr marL="1371458" algn="l" rtl="0" eaLnBrk="1" fontAlgn="base" hangingPunct="1">
        <a:spcBef>
          <a:spcPct val="0"/>
        </a:spcBef>
        <a:spcAft>
          <a:spcPct val="0"/>
        </a:spcAft>
        <a:defRPr sz="2800">
          <a:solidFill>
            <a:schemeClr val="bg1"/>
          </a:solidFill>
          <a:latin typeface="Arial" charset="0"/>
        </a:defRPr>
      </a:lvl8pPr>
      <a:lvl9pPr marL="1828610" algn="l" rtl="0" eaLnBrk="1" fontAlgn="base" hangingPunct="1">
        <a:spcBef>
          <a:spcPct val="0"/>
        </a:spcBef>
        <a:spcAft>
          <a:spcPct val="0"/>
        </a:spcAft>
        <a:defRPr sz="2800">
          <a:solidFill>
            <a:schemeClr val="bg1"/>
          </a:solidFill>
          <a:latin typeface="Arial" charset="0"/>
        </a:defRPr>
      </a:lvl9pPr>
    </p:titleStyle>
    <p:bodyStyle>
      <a:lvl1pPr marL="342865" indent="-342865" algn="l" rtl="0" eaLnBrk="1" fontAlgn="base" hangingPunct="1">
        <a:spcBef>
          <a:spcPct val="20000"/>
        </a:spcBef>
        <a:spcAft>
          <a:spcPct val="0"/>
        </a:spcAft>
        <a:buChar char="•"/>
        <a:defRPr sz="2400">
          <a:solidFill>
            <a:schemeClr val="tx1"/>
          </a:solidFill>
          <a:latin typeface="+mn-lt"/>
          <a:ea typeface="+mn-ea"/>
          <a:cs typeface="+mn-cs"/>
        </a:defRPr>
      </a:lvl1pPr>
      <a:lvl2pPr marL="742873" indent="-285720" algn="l" rtl="0" eaLnBrk="1" fontAlgn="base" hangingPunct="1">
        <a:spcBef>
          <a:spcPct val="20000"/>
        </a:spcBef>
        <a:spcAft>
          <a:spcPct val="0"/>
        </a:spcAft>
        <a:buChar char="–"/>
        <a:defRPr sz="2000">
          <a:solidFill>
            <a:schemeClr val="tx1"/>
          </a:solidFill>
          <a:latin typeface="+mn-lt"/>
        </a:defRPr>
      </a:lvl2pPr>
      <a:lvl3pPr marL="1142882" indent="-228577" algn="l" rtl="0" eaLnBrk="1" fontAlgn="base" hangingPunct="1">
        <a:spcBef>
          <a:spcPct val="20000"/>
        </a:spcBef>
        <a:spcAft>
          <a:spcPct val="0"/>
        </a:spcAft>
        <a:buChar char="•"/>
        <a:defRPr sz="2000">
          <a:solidFill>
            <a:schemeClr val="tx1"/>
          </a:solidFill>
          <a:latin typeface="+mn-lt"/>
        </a:defRPr>
      </a:lvl3pPr>
      <a:lvl4pPr marL="1600034" indent="-228577" algn="l" rtl="0" eaLnBrk="1" fontAlgn="base" hangingPunct="1">
        <a:spcBef>
          <a:spcPct val="20000"/>
        </a:spcBef>
        <a:spcAft>
          <a:spcPct val="0"/>
        </a:spcAft>
        <a:buChar char="–"/>
        <a:defRPr sz="2000">
          <a:solidFill>
            <a:schemeClr val="tx1"/>
          </a:solidFill>
          <a:latin typeface="+mn-lt"/>
        </a:defRPr>
      </a:lvl4pPr>
      <a:lvl5pPr marL="2057187" indent="-228577" algn="l" rtl="0" eaLnBrk="1" fontAlgn="base" hangingPunct="1">
        <a:spcBef>
          <a:spcPct val="20000"/>
        </a:spcBef>
        <a:spcAft>
          <a:spcPct val="0"/>
        </a:spcAft>
        <a:buChar char="»"/>
        <a:defRPr sz="2000">
          <a:solidFill>
            <a:schemeClr val="tx1"/>
          </a:solidFill>
          <a:latin typeface="+mn-lt"/>
        </a:defRPr>
      </a:lvl5pPr>
      <a:lvl6pPr marL="2514340" indent="-228577" algn="l" rtl="0" eaLnBrk="1" fontAlgn="base" hangingPunct="1">
        <a:spcBef>
          <a:spcPct val="20000"/>
        </a:spcBef>
        <a:spcAft>
          <a:spcPct val="0"/>
        </a:spcAft>
        <a:buChar char="»"/>
        <a:defRPr>
          <a:solidFill>
            <a:schemeClr val="tx1"/>
          </a:solidFill>
          <a:latin typeface="+mn-lt"/>
        </a:defRPr>
      </a:lvl6pPr>
      <a:lvl7pPr marL="2971492" indent="-228577" algn="l" rtl="0" eaLnBrk="1" fontAlgn="base" hangingPunct="1">
        <a:spcBef>
          <a:spcPct val="20000"/>
        </a:spcBef>
        <a:spcAft>
          <a:spcPct val="0"/>
        </a:spcAft>
        <a:buChar char="»"/>
        <a:defRPr>
          <a:solidFill>
            <a:schemeClr val="tx1"/>
          </a:solidFill>
          <a:latin typeface="+mn-lt"/>
        </a:defRPr>
      </a:lvl7pPr>
      <a:lvl8pPr marL="3428645" indent="-228577" algn="l" rtl="0" eaLnBrk="1" fontAlgn="base" hangingPunct="1">
        <a:spcBef>
          <a:spcPct val="20000"/>
        </a:spcBef>
        <a:spcAft>
          <a:spcPct val="0"/>
        </a:spcAft>
        <a:buChar char="»"/>
        <a:defRPr>
          <a:solidFill>
            <a:schemeClr val="tx1"/>
          </a:solidFill>
          <a:latin typeface="+mn-lt"/>
        </a:defRPr>
      </a:lvl8pPr>
      <a:lvl9pPr marL="3885797" indent="-228577"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1166812"/>
          </a:xfrm>
          <a:prstGeom prst="rect">
            <a:avLst/>
          </a:prstGeom>
          <a:solidFill>
            <a:srgbClr val="890203"/>
          </a:solidFill>
          <a:ln w="9525">
            <a:noFill/>
            <a:miter lim="800000"/>
            <a:headEnd/>
            <a:tailEnd/>
          </a:ln>
        </p:spPr>
        <p:txBody>
          <a:bodyPr wrap="none" lIns="91430" tIns="45715" rIns="91430" bIns="45715" anchor="ctr"/>
          <a:lstStyle/>
          <a:p>
            <a:pPr>
              <a:defRPr/>
            </a:pPr>
            <a:endParaRPr lang="en-GB">
              <a:solidFill>
                <a:srgbClr val="000000"/>
              </a:solidFill>
            </a:endParaRPr>
          </a:p>
        </p:txBody>
      </p:sp>
      <p:sp>
        <p:nvSpPr>
          <p:cNvPr id="1027" name="Rectangle 3"/>
          <p:cNvSpPr>
            <a:spLocks noGrp="1" noChangeArrowheads="1"/>
          </p:cNvSpPr>
          <p:nvPr>
            <p:ph type="title"/>
          </p:nvPr>
        </p:nvSpPr>
        <p:spPr bwMode="auto">
          <a:xfrm>
            <a:off x="250826" y="100800"/>
            <a:ext cx="5902325" cy="954087"/>
          </a:xfrm>
          <a:prstGeom prst="rect">
            <a:avLst/>
          </a:prstGeom>
          <a:noFill/>
          <a:ln w="9525">
            <a:noFill/>
            <a:miter lim="800000"/>
            <a:headEnd/>
            <a:tailEnd/>
          </a:ln>
        </p:spPr>
        <p:txBody>
          <a:bodyPr vert="horz" wrap="square" lIns="35996" tIns="45715" rIns="91430" bIns="45715" numCol="1" anchor="b" anchorCtr="0" compatLnSpc="1">
            <a:prstTxWarp prst="textNoShape">
              <a:avLst/>
            </a:prstTxWarp>
          </a:bodyPr>
          <a:lstStyle/>
          <a:p>
            <a:pPr lvl="0"/>
            <a:r>
              <a:rPr lang="en-GB" smtClean="0"/>
              <a:t>Click here now to edit Master title style</a:t>
            </a:r>
          </a:p>
        </p:txBody>
      </p:sp>
      <p:sp>
        <p:nvSpPr>
          <p:cNvPr id="1028" name="Rectangle 4"/>
          <p:cNvSpPr>
            <a:spLocks noGrp="1" noChangeArrowheads="1"/>
          </p:cNvSpPr>
          <p:nvPr>
            <p:ph type="body" idx="1"/>
          </p:nvPr>
        </p:nvSpPr>
        <p:spPr bwMode="auto">
          <a:xfrm>
            <a:off x="246063" y="1485900"/>
            <a:ext cx="8647112" cy="511175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pic>
        <p:nvPicPr>
          <p:cNvPr id="1029" name="Picture 5" descr="Cleaned up white w transparent - clear space for ppt"/>
          <p:cNvPicPr>
            <a:picLocks noChangeAspect="1" noChangeArrowheads="1"/>
          </p:cNvPicPr>
          <p:nvPr/>
        </p:nvPicPr>
        <p:blipFill>
          <a:blip r:embed="rId13" cstate="print"/>
          <a:srcRect/>
          <a:stretch>
            <a:fillRect/>
          </a:stretch>
        </p:blipFill>
        <p:spPr bwMode="auto">
          <a:xfrm>
            <a:off x="6149975" y="1"/>
            <a:ext cx="2916238" cy="1165225"/>
          </a:xfrm>
          <a:prstGeom prst="rect">
            <a:avLst/>
          </a:prstGeom>
          <a:noFill/>
          <a:ln w="9525">
            <a:noFill/>
            <a:miter lim="800000"/>
            <a:headEnd/>
            <a:tailEnd/>
          </a:ln>
        </p:spPr>
      </p:pic>
    </p:spTree>
    <p:extLst>
      <p:ext uri="{BB962C8B-B14F-4D97-AF65-F5344CB8AC3E}">
        <p14:creationId xmlns:p14="http://schemas.microsoft.com/office/powerpoint/2010/main" val="337879848"/>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Arial" charset="0"/>
        </a:defRPr>
      </a:lvl2pPr>
      <a:lvl3pPr algn="l" rtl="0" eaLnBrk="1" fontAlgn="base" hangingPunct="1">
        <a:spcBef>
          <a:spcPct val="0"/>
        </a:spcBef>
        <a:spcAft>
          <a:spcPct val="0"/>
        </a:spcAft>
        <a:defRPr sz="2800">
          <a:solidFill>
            <a:schemeClr val="bg1"/>
          </a:solidFill>
          <a:latin typeface="Arial" charset="0"/>
        </a:defRPr>
      </a:lvl3pPr>
      <a:lvl4pPr algn="l" rtl="0" eaLnBrk="1" fontAlgn="base" hangingPunct="1">
        <a:spcBef>
          <a:spcPct val="0"/>
        </a:spcBef>
        <a:spcAft>
          <a:spcPct val="0"/>
        </a:spcAft>
        <a:defRPr sz="2800">
          <a:solidFill>
            <a:schemeClr val="bg1"/>
          </a:solidFill>
          <a:latin typeface="Arial" charset="0"/>
        </a:defRPr>
      </a:lvl4pPr>
      <a:lvl5pPr algn="l" rtl="0" eaLnBrk="1" fontAlgn="base" hangingPunct="1">
        <a:spcBef>
          <a:spcPct val="0"/>
        </a:spcBef>
        <a:spcAft>
          <a:spcPct val="0"/>
        </a:spcAft>
        <a:defRPr sz="2800">
          <a:solidFill>
            <a:schemeClr val="bg1"/>
          </a:solidFill>
          <a:latin typeface="Arial" charset="0"/>
        </a:defRPr>
      </a:lvl5pPr>
      <a:lvl6pPr marL="457153" algn="l" rtl="0" eaLnBrk="1" fontAlgn="base" hangingPunct="1">
        <a:spcBef>
          <a:spcPct val="0"/>
        </a:spcBef>
        <a:spcAft>
          <a:spcPct val="0"/>
        </a:spcAft>
        <a:defRPr sz="2800">
          <a:solidFill>
            <a:schemeClr val="bg1"/>
          </a:solidFill>
          <a:latin typeface="Arial" charset="0"/>
        </a:defRPr>
      </a:lvl6pPr>
      <a:lvl7pPr marL="914305" algn="l" rtl="0" eaLnBrk="1" fontAlgn="base" hangingPunct="1">
        <a:spcBef>
          <a:spcPct val="0"/>
        </a:spcBef>
        <a:spcAft>
          <a:spcPct val="0"/>
        </a:spcAft>
        <a:defRPr sz="2800">
          <a:solidFill>
            <a:schemeClr val="bg1"/>
          </a:solidFill>
          <a:latin typeface="Arial" charset="0"/>
        </a:defRPr>
      </a:lvl7pPr>
      <a:lvl8pPr marL="1371458" algn="l" rtl="0" eaLnBrk="1" fontAlgn="base" hangingPunct="1">
        <a:spcBef>
          <a:spcPct val="0"/>
        </a:spcBef>
        <a:spcAft>
          <a:spcPct val="0"/>
        </a:spcAft>
        <a:defRPr sz="2800">
          <a:solidFill>
            <a:schemeClr val="bg1"/>
          </a:solidFill>
          <a:latin typeface="Arial" charset="0"/>
        </a:defRPr>
      </a:lvl8pPr>
      <a:lvl9pPr marL="1828610" algn="l" rtl="0" eaLnBrk="1" fontAlgn="base" hangingPunct="1">
        <a:spcBef>
          <a:spcPct val="0"/>
        </a:spcBef>
        <a:spcAft>
          <a:spcPct val="0"/>
        </a:spcAft>
        <a:defRPr sz="2800">
          <a:solidFill>
            <a:schemeClr val="bg1"/>
          </a:solidFill>
          <a:latin typeface="Arial" charset="0"/>
        </a:defRPr>
      </a:lvl9pPr>
    </p:titleStyle>
    <p:bodyStyle>
      <a:lvl1pPr marL="342865" indent="-342865" algn="l" rtl="0" eaLnBrk="1" fontAlgn="base" hangingPunct="1">
        <a:spcBef>
          <a:spcPct val="20000"/>
        </a:spcBef>
        <a:spcAft>
          <a:spcPct val="0"/>
        </a:spcAft>
        <a:buChar char="•"/>
        <a:defRPr sz="2400">
          <a:solidFill>
            <a:schemeClr val="tx1"/>
          </a:solidFill>
          <a:latin typeface="+mn-lt"/>
          <a:ea typeface="+mn-ea"/>
          <a:cs typeface="+mn-cs"/>
        </a:defRPr>
      </a:lvl1pPr>
      <a:lvl2pPr marL="742873" indent="-285720" algn="l" rtl="0" eaLnBrk="1" fontAlgn="base" hangingPunct="1">
        <a:spcBef>
          <a:spcPct val="20000"/>
        </a:spcBef>
        <a:spcAft>
          <a:spcPct val="0"/>
        </a:spcAft>
        <a:buChar char="–"/>
        <a:defRPr sz="2000">
          <a:solidFill>
            <a:schemeClr val="tx1"/>
          </a:solidFill>
          <a:latin typeface="+mn-lt"/>
        </a:defRPr>
      </a:lvl2pPr>
      <a:lvl3pPr marL="1142882" indent="-228577" algn="l" rtl="0" eaLnBrk="1" fontAlgn="base" hangingPunct="1">
        <a:spcBef>
          <a:spcPct val="20000"/>
        </a:spcBef>
        <a:spcAft>
          <a:spcPct val="0"/>
        </a:spcAft>
        <a:buChar char="•"/>
        <a:defRPr sz="2000">
          <a:solidFill>
            <a:schemeClr val="tx1"/>
          </a:solidFill>
          <a:latin typeface="+mn-lt"/>
        </a:defRPr>
      </a:lvl3pPr>
      <a:lvl4pPr marL="1600034" indent="-228577" algn="l" rtl="0" eaLnBrk="1" fontAlgn="base" hangingPunct="1">
        <a:spcBef>
          <a:spcPct val="20000"/>
        </a:spcBef>
        <a:spcAft>
          <a:spcPct val="0"/>
        </a:spcAft>
        <a:buChar char="–"/>
        <a:defRPr sz="2000">
          <a:solidFill>
            <a:schemeClr val="tx1"/>
          </a:solidFill>
          <a:latin typeface="+mn-lt"/>
        </a:defRPr>
      </a:lvl4pPr>
      <a:lvl5pPr marL="2057187" indent="-228577" algn="l" rtl="0" eaLnBrk="1" fontAlgn="base" hangingPunct="1">
        <a:spcBef>
          <a:spcPct val="20000"/>
        </a:spcBef>
        <a:spcAft>
          <a:spcPct val="0"/>
        </a:spcAft>
        <a:buChar char="»"/>
        <a:defRPr sz="2000">
          <a:solidFill>
            <a:schemeClr val="tx1"/>
          </a:solidFill>
          <a:latin typeface="+mn-lt"/>
        </a:defRPr>
      </a:lvl5pPr>
      <a:lvl6pPr marL="2514340" indent="-228577" algn="l" rtl="0" eaLnBrk="1" fontAlgn="base" hangingPunct="1">
        <a:spcBef>
          <a:spcPct val="20000"/>
        </a:spcBef>
        <a:spcAft>
          <a:spcPct val="0"/>
        </a:spcAft>
        <a:buChar char="»"/>
        <a:defRPr>
          <a:solidFill>
            <a:schemeClr val="tx1"/>
          </a:solidFill>
          <a:latin typeface="+mn-lt"/>
        </a:defRPr>
      </a:lvl6pPr>
      <a:lvl7pPr marL="2971492" indent="-228577" algn="l" rtl="0" eaLnBrk="1" fontAlgn="base" hangingPunct="1">
        <a:spcBef>
          <a:spcPct val="20000"/>
        </a:spcBef>
        <a:spcAft>
          <a:spcPct val="0"/>
        </a:spcAft>
        <a:buChar char="»"/>
        <a:defRPr>
          <a:solidFill>
            <a:schemeClr val="tx1"/>
          </a:solidFill>
          <a:latin typeface="+mn-lt"/>
        </a:defRPr>
      </a:lvl7pPr>
      <a:lvl8pPr marL="3428645" indent="-228577" algn="l" rtl="0" eaLnBrk="1" fontAlgn="base" hangingPunct="1">
        <a:spcBef>
          <a:spcPct val="20000"/>
        </a:spcBef>
        <a:spcAft>
          <a:spcPct val="0"/>
        </a:spcAft>
        <a:buChar char="»"/>
        <a:defRPr>
          <a:solidFill>
            <a:schemeClr val="tx1"/>
          </a:solidFill>
          <a:latin typeface="+mn-lt"/>
        </a:defRPr>
      </a:lvl8pPr>
      <a:lvl9pPr marL="3885797" indent="-228577"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4613" y="74615"/>
            <a:ext cx="8990012" cy="1166812"/>
          </a:xfrm>
          <a:prstGeom prst="rect">
            <a:avLst/>
          </a:prstGeom>
          <a:solidFill>
            <a:srgbClr val="013159"/>
          </a:solidFill>
          <a:ln w="9525">
            <a:noFill/>
            <a:miter lim="800000"/>
            <a:headEnd/>
            <a:tailEnd/>
          </a:ln>
        </p:spPr>
        <p:txBody>
          <a:bodyPr wrap="none" anchor="ctr"/>
          <a:lstStyle/>
          <a:p>
            <a:pPr>
              <a:defRPr/>
            </a:pPr>
            <a:endParaRPr lang="en-GB">
              <a:solidFill>
                <a:srgbClr val="000000"/>
              </a:solidFill>
            </a:endParaRPr>
          </a:p>
        </p:txBody>
      </p:sp>
      <p:sp>
        <p:nvSpPr>
          <p:cNvPr id="1027" name="Rectangle 3"/>
          <p:cNvSpPr>
            <a:spLocks noGrp="1" noChangeArrowheads="1"/>
          </p:cNvSpPr>
          <p:nvPr>
            <p:ph type="title"/>
          </p:nvPr>
        </p:nvSpPr>
        <p:spPr bwMode="auto">
          <a:xfrm>
            <a:off x="250825" y="173043"/>
            <a:ext cx="5902325" cy="954087"/>
          </a:xfrm>
          <a:prstGeom prst="rect">
            <a:avLst/>
          </a:prstGeom>
          <a:noFill/>
          <a:ln w="9525">
            <a:noFill/>
            <a:miter lim="800000"/>
            <a:headEnd/>
            <a:tailEnd/>
          </a:ln>
        </p:spPr>
        <p:txBody>
          <a:bodyPr vert="horz" wrap="square" lIns="36000" tIns="45720" rIns="91440" bIns="45720" numCol="1" anchor="b" anchorCtr="0" compatLnSpc="1">
            <a:prstTxWarp prst="textNoShape">
              <a:avLst/>
            </a:prstTxWarp>
          </a:bodyPr>
          <a:lstStyle/>
          <a:p>
            <a:pPr lvl="0"/>
            <a:r>
              <a:rPr lang="en-GB" smtClean="0"/>
              <a:t>Click here now to edit Master title style</a:t>
            </a:r>
          </a:p>
        </p:txBody>
      </p:sp>
      <p:sp>
        <p:nvSpPr>
          <p:cNvPr id="1028" name="Rectangle 4"/>
          <p:cNvSpPr>
            <a:spLocks noGrp="1" noChangeArrowheads="1"/>
          </p:cNvSpPr>
          <p:nvPr>
            <p:ph type="body" idx="1"/>
          </p:nvPr>
        </p:nvSpPr>
        <p:spPr bwMode="auto">
          <a:xfrm>
            <a:off x="246063" y="1485905"/>
            <a:ext cx="8647112" cy="5111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1029" name="Picture 5" descr="Cleaned up white w transparent - clear space for ppt"/>
          <p:cNvPicPr>
            <a:picLocks noChangeAspect="1" noChangeArrowheads="1"/>
          </p:cNvPicPr>
          <p:nvPr/>
        </p:nvPicPr>
        <p:blipFill>
          <a:blip r:embed="rId14" cstate="print"/>
          <a:srcRect/>
          <a:stretch>
            <a:fillRect/>
          </a:stretch>
        </p:blipFill>
        <p:spPr bwMode="auto">
          <a:xfrm>
            <a:off x="6149975" y="74618"/>
            <a:ext cx="2916238" cy="1165225"/>
          </a:xfrm>
          <a:prstGeom prst="rect">
            <a:avLst/>
          </a:prstGeom>
          <a:noFill/>
          <a:ln w="9525">
            <a:noFill/>
            <a:miter lim="800000"/>
            <a:headEnd/>
            <a:tailEnd/>
          </a:ln>
        </p:spPr>
      </p:pic>
    </p:spTree>
    <p:extLst>
      <p:ext uri="{BB962C8B-B14F-4D97-AF65-F5344CB8AC3E}">
        <p14:creationId xmlns:p14="http://schemas.microsoft.com/office/powerpoint/2010/main" val="4255088860"/>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 id="2147483903" r:id="rId12"/>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5"/>
          <p:cNvSpPr>
            <a:spLocks noGrp="1" noChangeArrowheads="1"/>
          </p:cNvSpPr>
          <p:nvPr>
            <p:ph type="body" idx="1"/>
          </p:nvPr>
        </p:nvSpPr>
        <p:spPr bwMode="auto">
          <a:xfrm>
            <a:off x="246063" y="250825"/>
            <a:ext cx="8651875" cy="544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pic>
        <p:nvPicPr>
          <p:cNvPr id="3075" name="Picture 3" descr="Cleaned up black w transparent - clear space small for pp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35700" y="5699125"/>
            <a:ext cx="29083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2236284"/>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Lst>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1166812"/>
          </a:xfrm>
          <a:prstGeom prst="rect">
            <a:avLst/>
          </a:prstGeom>
          <a:solidFill>
            <a:srgbClr val="890203"/>
          </a:solidFill>
          <a:ln w="9525">
            <a:noFill/>
            <a:miter lim="800000"/>
            <a:headEnd/>
            <a:tailEnd/>
          </a:ln>
        </p:spPr>
        <p:txBody>
          <a:bodyPr wrap="none" lIns="91430" tIns="45715" rIns="91430" bIns="45715" anchor="ctr"/>
          <a:lstStyle/>
          <a:p>
            <a:pPr>
              <a:defRPr/>
            </a:pPr>
            <a:endParaRPr lang="en-GB">
              <a:solidFill>
                <a:srgbClr val="000000"/>
              </a:solidFill>
            </a:endParaRPr>
          </a:p>
        </p:txBody>
      </p:sp>
      <p:sp>
        <p:nvSpPr>
          <p:cNvPr id="2051" name="Rectangle 3"/>
          <p:cNvSpPr>
            <a:spLocks noGrp="1" noChangeArrowheads="1"/>
          </p:cNvSpPr>
          <p:nvPr>
            <p:ph type="title"/>
          </p:nvPr>
        </p:nvSpPr>
        <p:spPr bwMode="auto">
          <a:xfrm>
            <a:off x="250826" y="100800"/>
            <a:ext cx="5902325" cy="954087"/>
          </a:xfrm>
          <a:prstGeom prst="rect">
            <a:avLst/>
          </a:prstGeom>
          <a:noFill/>
          <a:ln w="9525">
            <a:noFill/>
            <a:miter lim="800000"/>
            <a:headEnd/>
            <a:tailEnd/>
          </a:ln>
        </p:spPr>
        <p:txBody>
          <a:bodyPr vert="horz" wrap="square" lIns="35996" tIns="45715" rIns="91430" bIns="45715" numCol="1" anchor="b" anchorCtr="0" compatLnSpc="1">
            <a:prstTxWarp prst="textNoShape">
              <a:avLst/>
            </a:prstTxWarp>
          </a:bodyPr>
          <a:lstStyle/>
          <a:p>
            <a:pPr lvl="0"/>
            <a:r>
              <a:rPr lang="en-GB" smtClean="0"/>
              <a:t>Click here now to edit Master title style</a:t>
            </a:r>
          </a:p>
        </p:txBody>
      </p:sp>
      <p:sp>
        <p:nvSpPr>
          <p:cNvPr id="2052" name="Rectangle 4"/>
          <p:cNvSpPr>
            <a:spLocks noGrp="1" noChangeArrowheads="1"/>
          </p:cNvSpPr>
          <p:nvPr>
            <p:ph type="body" idx="1"/>
          </p:nvPr>
        </p:nvSpPr>
        <p:spPr bwMode="auto">
          <a:xfrm>
            <a:off x="246063" y="1485900"/>
            <a:ext cx="8647112" cy="511175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053" name="Picture 5" descr="Cleaned up white w transparent - clear space for ppt"/>
          <p:cNvPicPr>
            <a:picLocks noChangeAspect="1" noChangeArrowheads="1"/>
          </p:cNvPicPr>
          <p:nvPr/>
        </p:nvPicPr>
        <p:blipFill>
          <a:blip r:embed="rId11" cstate="print"/>
          <a:srcRect/>
          <a:stretch>
            <a:fillRect/>
          </a:stretch>
        </p:blipFill>
        <p:spPr bwMode="auto">
          <a:xfrm>
            <a:off x="6149975" y="1"/>
            <a:ext cx="2916238" cy="1165225"/>
          </a:xfrm>
          <a:prstGeom prst="rect">
            <a:avLst/>
          </a:prstGeom>
          <a:noFill/>
          <a:ln w="9525">
            <a:noFill/>
            <a:miter lim="800000"/>
            <a:headEnd/>
            <a:tailEnd/>
          </a:ln>
        </p:spPr>
      </p:pic>
    </p:spTree>
    <p:extLst>
      <p:ext uri="{BB962C8B-B14F-4D97-AF65-F5344CB8AC3E}">
        <p14:creationId xmlns:p14="http://schemas.microsoft.com/office/powerpoint/2010/main" val="386863604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153" algn="l" rtl="0" fontAlgn="base">
        <a:spcBef>
          <a:spcPct val="0"/>
        </a:spcBef>
        <a:spcAft>
          <a:spcPct val="0"/>
        </a:spcAft>
        <a:defRPr sz="2800">
          <a:solidFill>
            <a:schemeClr val="bg1"/>
          </a:solidFill>
          <a:latin typeface="Arial" charset="0"/>
        </a:defRPr>
      </a:lvl6pPr>
      <a:lvl7pPr marL="914305" algn="l" rtl="0" fontAlgn="base">
        <a:spcBef>
          <a:spcPct val="0"/>
        </a:spcBef>
        <a:spcAft>
          <a:spcPct val="0"/>
        </a:spcAft>
        <a:defRPr sz="2800">
          <a:solidFill>
            <a:schemeClr val="bg1"/>
          </a:solidFill>
          <a:latin typeface="Arial" charset="0"/>
        </a:defRPr>
      </a:lvl7pPr>
      <a:lvl8pPr marL="1371458" algn="l" rtl="0" fontAlgn="base">
        <a:spcBef>
          <a:spcPct val="0"/>
        </a:spcBef>
        <a:spcAft>
          <a:spcPct val="0"/>
        </a:spcAft>
        <a:defRPr sz="2800">
          <a:solidFill>
            <a:schemeClr val="bg1"/>
          </a:solidFill>
          <a:latin typeface="Arial" charset="0"/>
        </a:defRPr>
      </a:lvl8pPr>
      <a:lvl9pPr marL="1828610" algn="l" rtl="0" fontAlgn="base">
        <a:spcBef>
          <a:spcPct val="0"/>
        </a:spcBef>
        <a:spcAft>
          <a:spcPct val="0"/>
        </a:spcAft>
        <a:defRPr sz="2800">
          <a:solidFill>
            <a:schemeClr val="bg1"/>
          </a:solidFill>
          <a:latin typeface="Arial" charset="0"/>
        </a:defRPr>
      </a:lvl9pPr>
    </p:titleStyle>
    <p:bodyStyle>
      <a:lvl1pPr marL="342865" indent="-342865" algn="l" rtl="0" eaLnBrk="0" fontAlgn="base" hangingPunct="0">
        <a:spcBef>
          <a:spcPct val="20000"/>
        </a:spcBef>
        <a:spcAft>
          <a:spcPct val="0"/>
        </a:spcAft>
        <a:buChar char="•"/>
        <a:defRPr sz="2400">
          <a:solidFill>
            <a:schemeClr val="tx1"/>
          </a:solidFill>
          <a:latin typeface="+mn-lt"/>
          <a:ea typeface="+mn-ea"/>
          <a:cs typeface="+mn-cs"/>
        </a:defRPr>
      </a:lvl1pPr>
      <a:lvl2pPr marL="742873" indent="-285720" algn="l" rtl="0" eaLnBrk="0" fontAlgn="base" hangingPunct="0">
        <a:spcBef>
          <a:spcPct val="20000"/>
        </a:spcBef>
        <a:spcAft>
          <a:spcPct val="0"/>
        </a:spcAft>
        <a:buChar char="–"/>
        <a:defRPr sz="2000">
          <a:solidFill>
            <a:schemeClr val="tx1"/>
          </a:solidFill>
          <a:latin typeface="+mn-lt"/>
        </a:defRPr>
      </a:lvl2pPr>
      <a:lvl3pPr marL="1142882" indent="-228577" algn="l" rtl="0" eaLnBrk="0" fontAlgn="base" hangingPunct="0">
        <a:spcBef>
          <a:spcPct val="20000"/>
        </a:spcBef>
        <a:spcAft>
          <a:spcPct val="0"/>
        </a:spcAft>
        <a:buChar char="•"/>
        <a:defRPr sz="2000">
          <a:solidFill>
            <a:schemeClr val="tx1"/>
          </a:solidFill>
          <a:latin typeface="+mn-lt"/>
        </a:defRPr>
      </a:lvl3pPr>
      <a:lvl4pPr marL="1600034" indent="-228577" algn="l" rtl="0" eaLnBrk="0" fontAlgn="base" hangingPunct="0">
        <a:spcBef>
          <a:spcPct val="20000"/>
        </a:spcBef>
        <a:spcAft>
          <a:spcPct val="0"/>
        </a:spcAft>
        <a:buChar char="–"/>
        <a:defRPr sz="2000">
          <a:solidFill>
            <a:schemeClr val="tx1"/>
          </a:solidFill>
          <a:latin typeface="+mn-lt"/>
        </a:defRPr>
      </a:lvl4pPr>
      <a:lvl5pPr marL="2057187" indent="-228577" algn="l" rtl="0" eaLnBrk="0" fontAlgn="base" hangingPunct="0">
        <a:spcBef>
          <a:spcPct val="20000"/>
        </a:spcBef>
        <a:spcAft>
          <a:spcPct val="0"/>
        </a:spcAft>
        <a:buChar char="»"/>
        <a:defRPr sz="2000">
          <a:solidFill>
            <a:schemeClr val="tx1"/>
          </a:solidFill>
          <a:latin typeface="+mn-lt"/>
        </a:defRPr>
      </a:lvl5pPr>
      <a:lvl6pPr marL="2514340" indent="-228577" algn="l" rtl="0" fontAlgn="base">
        <a:spcBef>
          <a:spcPct val="20000"/>
        </a:spcBef>
        <a:spcAft>
          <a:spcPct val="0"/>
        </a:spcAft>
        <a:buChar char="»"/>
        <a:defRPr>
          <a:solidFill>
            <a:schemeClr val="tx1"/>
          </a:solidFill>
          <a:latin typeface="+mn-lt"/>
        </a:defRPr>
      </a:lvl6pPr>
      <a:lvl7pPr marL="2971492" indent="-228577" algn="l" rtl="0" fontAlgn="base">
        <a:spcBef>
          <a:spcPct val="20000"/>
        </a:spcBef>
        <a:spcAft>
          <a:spcPct val="0"/>
        </a:spcAft>
        <a:buChar char="»"/>
        <a:defRPr>
          <a:solidFill>
            <a:schemeClr val="tx1"/>
          </a:solidFill>
          <a:latin typeface="+mn-lt"/>
        </a:defRPr>
      </a:lvl7pPr>
      <a:lvl8pPr marL="3428645" indent="-228577" algn="l" rtl="0" fontAlgn="base">
        <a:spcBef>
          <a:spcPct val="20000"/>
        </a:spcBef>
        <a:spcAft>
          <a:spcPct val="0"/>
        </a:spcAft>
        <a:buChar char="»"/>
        <a:defRPr>
          <a:solidFill>
            <a:schemeClr val="tx1"/>
          </a:solidFill>
          <a:latin typeface="+mn-lt"/>
        </a:defRPr>
      </a:lvl8pPr>
      <a:lvl9pPr marL="3885797" indent="-228577" algn="l" rtl="0" fontAlgn="base">
        <a:spcBef>
          <a:spcPct val="20000"/>
        </a:spcBef>
        <a:spcAft>
          <a:spcPct val="0"/>
        </a:spcAft>
        <a:buChar char="»"/>
        <a:defRPr>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460A97C-6094-44F3-9AD2-0A11796E8BE7}" type="datetimeFigureOut">
              <a:rPr lang="en-US" smtClean="0">
                <a:solidFill>
                  <a:prstClr val="black">
                    <a:tint val="75000"/>
                  </a:prstClr>
                </a:solidFill>
                <a:latin typeface="Calibri"/>
              </a:rPr>
              <a:pPr fontAlgn="auto">
                <a:spcBef>
                  <a:spcPts val="0"/>
                </a:spcBef>
                <a:spcAft>
                  <a:spcPts val="0"/>
                </a:spcAft>
              </a:pPr>
              <a:t>1/22/2020</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D88D163-8FEE-4B6A-977D-600E3843CE6C}"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1459978254"/>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1166812"/>
          </a:xfrm>
          <a:prstGeom prst="rect">
            <a:avLst/>
          </a:prstGeom>
          <a:solidFill>
            <a:srgbClr val="890203"/>
          </a:solidFill>
          <a:ln w="9525">
            <a:noFill/>
            <a:miter lim="800000"/>
            <a:headEnd/>
            <a:tailEnd/>
          </a:ln>
        </p:spPr>
        <p:txBody>
          <a:bodyPr wrap="none" lIns="91430" tIns="45715" rIns="91430" bIns="45715" anchor="ctr"/>
          <a:lstStyle/>
          <a:p>
            <a:pPr>
              <a:defRPr/>
            </a:pPr>
            <a:endParaRPr lang="en-GB">
              <a:solidFill>
                <a:srgbClr val="000000"/>
              </a:solidFill>
            </a:endParaRPr>
          </a:p>
        </p:txBody>
      </p:sp>
      <p:sp>
        <p:nvSpPr>
          <p:cNvPr id="1027" name="Rectangle 3"/>
          <p:cNvSpPr>
            <a:spLocks noGrp="1" noChangeArrowheads="1"/>
          </p:cNvSpPr>
          <p:nvPr>
            <p:ph type="title"/>
          </p:nvPr>
        </p:nvSpPr>
        <p:spPr bwMode="auto">
          <a:xfrm>
            <a:off x="250826" y="100800"/>
            <a:ext cx="5902325" cy="954087"/>
          </a:xfrm>
          <a:prstGeom prst="rect">
            <a:avLst/>
          </a:prstGeom>
          <a:noFill/>
          <a:ln w="9525">
            <a:noFill/>
            <a:miter lim="800000"/>
            <a:headEnd/>
            <a:tailEnd/>
          </a:ln>
        </p:spPr>
        <p:txBody>
          <a:bodyPr vert="horz" wrap="square" lIns="35996" tIns="45715" rIns="91430" bIns="45715" numCol="1" anchor="b" anchorCtr="0" compatLnSpc="1">
            <a:prstTxWarp prst="textNoShape">
              <a:avLst/>
            </a:prstTxWarp>
          </a:bodyPr>
          <a:lstStyle/>
          <a:p>
            <a:pPr lvl="0"/>
            <a:r>
              <a:rPr lang="en-GB" smtClean="0"/>
              <a:t>Click here now to edit Master title style</a:t>
            </a:r>
          </a:p>
        </p:txBody>
      </p:sp>
      <p:sp>
        <p:nvSpPr>
          <p:cNvPr id="1028" name="Rectangle 4"/>
          <p:cNvSpPr>
            <a:spLocks noGrp="1" noChangeArrowheads="1"/>
          </p:cNvSpPr>
          <p:nvPr>
            <p:ph type="body" idx="1"/>
          </p:nvPr>
        </p:nvSpPr>
        <p:spPr bwMode="auto">
          <a:xfrm>
            <a:off x="246063" y="1485900"/>
            <a:ext cx="8647112" cy="511175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pic>
        <p:nvPicPr>
          <p:cNvPr id="1029" name="Picture 5" descr="Cleaned up white w transparent - clear space for ppt"/>
          <p:cNvPicPr>
            <a:picLocks noChangeAspect="1" noChangeArrowheads="1"/>
          </p:cNvPicPr>
          <p:nvPr/>
        </p:nvPicPr>
        <p:blipFill>
          <a:blip r:embed="rId14" cstate="print"/>
          <a:srcRect/>
          <a:stretch>
            <a:fillRect/>
          </a:stretch>
        </p:blipFill>
        <p:spPr bwMode="auto">
          <a:xfrm>
            <a:off x="6149975" y="1"/>
            <a:ext cx="2916238" cy="1165225"/>
          </a:xfrm>
          <a:prstGeom prst="rect">
            <a:avLst/>
          </a:prstGeom>
          <a:noFill/>
          <a:ln w="9525">
            <a:noFill/>
            <a:miter lim="800000"/>
            <a:headEnd/>
            <a:tailEnd/>
          </a:ln>
        </p:spPr>
      </p:pic>
    </p:spTree>
    <p:extLst>
      <p:ext uri="{BB962C8B-B14F-4D97-AF65-F5344CB8AC3E}">
        <p14:creationId xmlns:p14="http://schemas.microsoft.com/office/powerpoint/2010/main" val="4091786397"/>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 id="2147483948" r:id="rId12"/>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Arial" charset="0"/>
        </a:defRPr>
      </a:lvl2pPr>
      <a:lvl3pPr algn="l" rtl="0" eaLnBrk="1" fontAlgn="base" hangingPunct="1">
        <a:spcBef>
          <a:spcPct val="0"/>
        </a:spcBef>
        <a:spcAft>
          <a:spcPct val="0"/>
        </a:spcAft>
        <a:defRPr sz="2800">
          <a:solidFill>
            <a:schemeClr val="bg1"/>
          </a:solidFill>
          <a:latin typeface="Arial" charset="0"/>
        </a:defRPr>
      </a:lvl3pPr>
      <a:lvl4pPr algn="l" rtl="0" eaLnBrk="1" fontAlgn="base" hangingPunct="1">
        <a:spcBef>
          <a:spcPct val="0"/>
        </a:spcBef>
        <a:spcAft>
          <a:spcPct val="0"/>
        </a:spcAft>
        <a:defRPr sz="2800">
          <a:solidFill>
            <a:schemeClr val="bg1"/>
          </a:solidFill>
          <a:latin typeface="Arial" charset="0"/>
        </a:defRPr>
      </a:lvl4pPr>
      <a:lvl5pPr algn="l" rtl="0" eaLnBrk="1" fontAlgn="base" hangingPunct="1">
        <a:spcBef>
          <a:spcPct val="0"/>
        </a:spcBef>
        <a:spcAft>
          <a:spcPct val="0"/>
        </a:spcAft>
        <a:defRPr sz="2800">
          <a:solidFill>
            <a:schemeClr val="bg1"/>
          </a:solidFill>
          <a:latin typeface="Arial" charset="0"/>
        </a:defRPr>
      </a:lvl5pPr>
      <a:lvl6pPr marL="457153" algn="l" rtl="0" eaLnBrk="1" fontAlgn="base" hangingPunct="1">
        <a:spcBef>
          <a:spcPct val="0"/>
        </a:spcBef>
        <a:spcAft>
          <a:spcPct val="0"/>
        </a:spcAft>
        <a:defRPr sz="2800">
          <a:solidFill>
            <a:schemeClr val="bg1"/>
          </a:solidFill>
          <a:latin typeface="Arial" charset="0"/>
        </a:defRPr>
      </a:lvl6pPr>
      <a:lvl7pPr marL="914305" algn="l" rtl="0" eaLnBrk="1" fontAlgn="base" hangingPunct="1">
        <a:spcBef>
          <a:spcPct val="0"/>
        </a:spcBef>
        <a:spcAft>
          <a:spcPct val="0"/>
        </a:spcAft>
        <a:defRPr sz="2800">
          <a:solidFill>
            <a:schemeClr val="bg1"/>
          </a:solidFill>
          <a:latin typeface="Arial" charset="0"/>
        </a:defRPr>
      </a:lvl7pPr>
      <a:lvl8pPr marL="1371458" algn="l" rtl="0" eaLnBrk="1" fontAlgn="base" hangingPunct="1">
        <a:spcBef>
          <a:spcPct val="0"/>
        </a:spcBef>
        <a:spcAft>
          <a:spcPct val="0"/>
        </a:spcAft>
        <a:defRPr sz="2800">
          <a:solidFill>
            <a:schemeClr val="bg1"/>
          </a:solidFill>
          <a:latin typeface="Arial" charset="0"/>
        </a:defRPr>
      </a:lvl8pPr>
      <a:lvl9pPr marL="1828610" algn="l" rtl="0" eaLnBrk="1" fontAlgn="base" hangingPunct="1">
        <a:spcBef>
          <a:spcPct val="0"/>
        </a:spcBef>
        <a:spcAft>
          <a:spcPct val="0"/>
        </a:spcAft>
        <a:defRPr sz="2800">
          <a:solidFill>
            <a:schemeClr val="bg1"/>
          </a:solidFill>
          <a:latin typeface="Arial" charset="0"/>
        </a:defRPr>
      </a:lvl9pPr>
    </p:titleStyle>
    <p:bodyStyle>
      <a:lvl1pPr marL="342865" indent="-342865" algn="l" rtl="0" eaLnBrk="1" fontAlgn="base" hangingPunct="1">
        <a:spcBef>
          <a:spcPct val="20000"/>
        </a:spcBef>
        <a:spcAft>
          <a:spcPct val="0"/>
        </a:spcAft>
        <a:buChar char="•"/>
        <a:defRPr sz="2400">
          <a:solidFill>
            <a:schemeClr val="tx1"/>
          </a:solidFill>
          <a:latin typeface="+mn-lt"/>
          <a:ea typeface="+mn-ea"/>
          <a:cs typeface="+mn-cs"/>
        </a:defRPr>
      </a:lvl1pPr>
      <a:lvl2pPr marL="742873" indent="-285720" algn="l" rtl="0" eaLnBrk="1" fontAlgn="base" hangingPunct="1">
        <a:spcBef>
          <a:spcPct val="20000"/>
        </a:spcBef>
        <a:spcAft>
          <a:spcPct val="0"/>
        </a:spcAft>
        <a:buChar char="–"/>
        <a:defRPr sz="2000">
          <a:solidFill>
            <a:schemeClr val="tx1"/>
          </a:solidFill>
          <a:latin typeface="+mn-lt"/>
        </a:defRPr>
      </a:lvl2pPr>
      <a:lvl3pPr marL="1142882" indent="-228577" algn="l" rtl="0" eaLnBrk="1" fontAlgn="base" hangingPunct="1">
        <a:spcBef>
          <a:spcPct val="20000"/>
        </a:spcBef>
        <a:spcAft>
          <a:spcPct val="0"/>
        </a:spcAft>
        <a:buChar char="•"/>
        <a:defRPr sz="2000">
          <a:solidFill>
            <a:schemeClr val="tx1"/>
          </a:solidFill>
          <a:latin typeface="+mn-lt"/>
        </a:defRPr>
      </a:lvl3pPr>
      <a:lvl4pPr marL="1600034" indent="-228577" algn="l" rtl="0" eaLnBrk="1" fontAlgn="base" hangingPunct="1">
        <a:spcBef>
          <a:spcPct val="20000"/>
        </a:spcBef>
        <a:spcAft>
          <a:spcPct val="0"/>
        </a:spcAft>
        <a:buChar char="–"/>
        <a:defRPr sz="2000">
          <a:solidFill>
            <a:schemeClr val="tx1"/>
          </a:solidFill>
          <a:latin typeface="+mn-lt"/>
        </a:defRPr>
      </a:lvl4pPr>
      <a:lvl5pPr marL="2057187" indent="-228577" algn="l" rtl="0" eaLnBrk="1" fontAlgn="base" hangingPunct="1">
        <a:spcBef>
          <a:spcPct val="20000"/>
        </a:spcBef>
        <a:spcAft>
          <a:spcPct val="0"/>
        </a:spcAft>
        <a:buChar char="»"/>
        <a:defRPr sz="2000">
          <a:solidFill>
            <a:schemeClr val="tx1"/>
          </a:solidFill>
          <a:latin typeface="+mn-lt"/>
        </a:defRPr>
      </a:lvl5pPr>
      <a:lvl6pPr marL="2514340" indent="-228577" algn="l" rtl="0" eaLnBrk="1" fontAlgn="base" hangingPunct="1">
        <a:spcBef>
          <a:spcPct val="20000"/>
        </a:spcBef>
        <a:spcAft>
          <a:spcPct val="0"/>
        </a:spcAft>
        <a:buChar char="»"/>
        <a:defRPr>
          <a:solidFill>
            <a:schemeClr val="tx1"/>
          </a:solidFill>
          <a:latin typeface="+mn-lt"/>
        </a:defRPr>
      </a:lvl6pPr>
      <a:lvl7pPr marL="2971492" indent="-228577" algn="l" rtl="0" eaLnBrk="1" fontAlgn="base" hangingPunct="1">
        <a:spcBef>
          <a:spcPct val="20000"/>
        </a:spcBef>
        <a:spcAft>
          <a:spcPct val="0"/>
        </a:spcAft>
        <a:buChar char="»"/>
        <a:defRPr>
          <a:solidFill>
            <a:schemeClr val="tx1"/>
          </a:solidFill>
          <a:latin typeface="+mn-lt"/>
        </a:defRPr>
      </a:lvl7pPr>
      <a:lvl8pPr marL="3428645" indent="-228577" algn="l" rtl="0" eaLnBrk="1" fontAlgn="base" hangingPunct="1">
        <a:spcBef>
          <a:spcPct val="20000"/>
        </a:spcBef>
        <a:spcAft>
          <a:spcPct val="0"/>
        </a:spcAft>
        <a:buChar char="»"/>
        <a:defRPr>
          <a:solidFill>
            <a:schemeClr val="tx1"/>
          </a:solidFill>
          <a:latin typeface="+mn-lt"/>
        </a:defRPr>
      </a:lvl8pPr>
      <a:lvl9pPr marL="3885797" indent="-228577"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1166812"/>
          </a:xfrm>
          <a:prstGeom prst="rect">
            <a:avLst/>
          </a:prstGeom>
          <a:solidFill>
            <a:srgbClr val="890203"/>
          </a:solidFill>
          <a:ln w="9525">
            <a:noFill/>
            <a:miter lim="800000"/>
            <a:headEnd/>
            <a:tailEnd/>
          </a:ln>
        </p:spPr>
        <p:txBody>
          <a:bodyPr wrap="none" lIns="91430" tIns="45715" rIns="91430" bIns="45715" anchor="ctr"/>
          <a:lstStyle/>
          <a:p>
            <a:pPr>
              <a:defRPr/>
            </a:pPr>
            <a:endParaRPr lang="en-GB"/>
          </a:p>
        </p:txBody>
      </p:sp>
      <p:sp>
        <p:nvSpPr>
          <p:cNvPr id="2051" name="Rectangle 3"/>
          <p:cNvSpPr>
            <a:spLocks noGrp="1" noChangeArrowheads="1"/>
          </p:cNvSpPr>
          <p:nvPr>
            <p:ph type="title"/>
          </p:nvPr>
        </p:nvSpPr>
        <p:spPr bwMode="auto">
          <a:xfrm>
            <a:off x="250826" y="100800"/>
            <a:ext cx="5902325" cy="954087"/>
          </a:xfrm>
          <a:prstGeom prst="rect">
            <a:avLst/>
          </a:prstGeom>
          <a:noFill/>
          <a:ln w="9525">
            <a:noFill/>
            <a:miter lim="800000"/>
            <a:headEnd/>
            <a:tailEnd/>
          </a:ln>
        </p:spPr>
        <p:txBody>
          <a:bodyPr vert="horz" wrap="square" lIns="35996" tIns="45715" rIns="91430" bIns="45715" numCol="1" anchor="b" anchorCtr="0" compatLnSpc="1">
            <a:prstTxWarp prst="textNoShape">
              <a:avLst/>
            </a:prstTxWarp>
          </a:bodyPr>
          <a:lstStyle/>
          <a:p>
            <a:pPr lvl="0"/>
            <a:r>
              <a:rPr lang="en-GB" smtClean="0"/>
              <a:t>Click here now to edit Master title style</a:t>
            </a:r>
          </a:p>
        </p:txBody>
      </p:sp>
      <p:sp>
        <p:nvSpPr>
          <p:cNvPr id="2052" name="Rectangle 4"/>
          <p:cNvSpPr>
            <a:spLocks noGrp="1" noChangeArrowheads="1"/>
          </p:cNvSpPr>
          <p:nvPr>
            <p:ph type="body" idx="1"/>
          </p:nvPr>
        </p:nvSpPr>
        <p:spPr bwMode="auto">
          <a:xfrm>
            <a:off x="246063" y="1485900"/>
            <a:ext cx="8647112" cy="511175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053" name="Picture 5" descr="Cleaned up white w transparent - clear space for ppt"/>
          <p:cNvPicPr>
            <a:picLocks noChangeAspect="1" noChangeArrowheads="1"/>
          </p:cNvPicPr>
          <p:nvPr/>
        </p:nvPicPr>
        <p:blipFill>
          <a:blip r:embed="rId11" cstate="print"/>
          <a:srcRect/>
          <a:stretch>
            <a:fillRect/>
          </a:stretch>
        </p:blipFill>
        <p:spPr bwMode="auto">
          <a:xfrm>
            <a:off x="6149975" y="1"/>
            <a:ext cx="2916238" cy="1165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7" r:id="rId1"/>
    <p:sldLayoutId id="2147483765" r:id="rId2"/>
    <p:sldLayoutId id="2147483764" r:id="rId3"/>
    <p:sldLayoutId id="2147483763" r:id="rId4"/>
    <p:sldLayoutId id="2147483762" r:id="rId5"/>
    <p:sldLayoutId id="2147483761" r:id="rId6"/>
    <p:sldLayoutId id="2147483760" r:id="rId7"/>
    <p:sldLayoutId id="2147483759" r:id="rId8"/>
    <p:sldLayoutId id="2147483758" r:id="rId9"/>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153" algn="l" rtl="0" fontAlgn="base">
        <a:spcBef>
          <a:spcPct val="0"/>
        </a:spcBef>
        <a:spcAft>
          <a:spcPct val="0"/>
        </a:spcAft>
        <a:defRPr sz="2800">
          <a:solidFill>
            <a:schemeClr val="bg1"/>
          </a:solidFill>
          <a:latin typeface="Arial" charset="0"/>
        </a:defRPr>
      </a:lvl6pPr>
      <a:lvl7pPr marL="914305" algn="l" rtl="0" fontAlgn="base">
        <a:spcBef>
          <a:spcPct val="0"/>
        </a:spcBef>
        <a:spcAft>
          <a:spcPct val="0"/>
        </a:spcAft>
        <a:defRPr sz="2800">
          <a:solidFill>
            <a:schemeClr val="bg1"/>
          </a:solidFill>
          <a:latin typeface="Arial" charset="0"/>
        </a:defRPr>
      </a:lvl7pPr>
      <a:lvl8pPr marL="1371458" algn="l" rtl="0" fontAlgn="base">
        <a:spcBef>
          <a:spcPct val="0"/>
        </a:spcBef>
        <a:spcAft>
          <a:spcPct val="0"/>
        </a:spcAft>
        <a:defRPr sz="2800">
          <a:solidFill>
            <a:schemeClr val="bg1"/>
          </a:solidFill>
          <a:latin typeface="Arial" charset="0"/>
        </a:defRPr>
      </a:lvl8pPr>
      <a:lvl9pPr marL="1828610" algn="l" rtl="0" fontAlgn="base">
        <a:spcBef>
          <a:spcPct val="0"/>
        </a:spcBef>
        <a:spcAft>
          <a:spcPct val="0"/>
        </a:spcAft>
        <a:defRPr sz="2800">
          <a:solidFill>
            <a:schemeClr val="bg1"/>
          </a:solidFill>
          <a:latin typeface="Arial" charset="0"/>
        </a:defRPr>
      </a:lvl9pPr>
    </p:titleStyle>
    <p:bodyStyle>
      <a:lvl1pPr marL="342865" indent="-342865" algn="l" rtl="0" eaLnBrk="0" fontAlgn="base" hangingPunct="0">
        <a:spcBef>
          <a:spcPct val="20000"/>
        </a:spcBef>
        <a:spcAft>
          <a:spcPct val="0"/>
        </a:spcAft>
        <a:buChar char="•"/>
        <a:defRPr sz="2400">
          <a:solidFill>
            <a:schemeClr val="tx1"/>
          </a:solidFill>
          <a:latin typeface="+mn-lt"/>
          <a:ea typeface="+mn-ea"/>
          <a:cs typeface="+mn-cs"/>
        </a:defRPr>
      </a:lvl1pPr>
      <a:lvl2pPr marL="742873" indent="-285720" algn="l" rtl="0" eaLnBrk="0" fontAlgn="base" hangingPunct="0">
        <a:spcBef>
          <a:spcPct val="20000"/>
        </a:spcBef>
        <a:spcAft>
          <a:spcPct val="0"/>
        </a:spcAft>
        <a:buChar char="–"/>
        <a:defRPr sz="2000">
          <a:solidFill>
            <a:schemeClr val="tx1"/>
          </a:solidFill>
          <a:latin typeface="+mn-lt"/>
        </a:defRPr>
      </a:lvl2pPr>
      <a:lvl3pPr marL="1142882" indent="-228577" algn="l" rtl="0" eaLnBrk="0" fontAlgn="base" hangingPunct="0">
        <a:spcBef>
          <a:spcPct val="20000"/>
        </a:spcBef>
        <a:spcAft>
          <a:spcPct val="0"/>
        </a:spcAft>
        <a:buChar char="•"/>
        <a:defRPr sz="2000">
          <a:solidFill>
            <a:schemeClr val="tx1"/>
          </a:solidFill>
          <a:latin typeface="+mn-lt"/>
        </a:defRPr>
      </a:lvl3pPr>
      <a:lvl4pPr marL="1600034" indent="-228577" algn="l" rtl="0" eaLnBrk="0" fontAlgn="base" hangingPunct="0">
        <a:spcBef>
          <a:spcPct val="20000"/>
        </a:spcBef>
        <a:spcAft>
          <a:spcPct val="0"/>
        </a:spcAft>
        <a:buChar char="–"/>
        <a:defRPr sz="2000">
          <a:solidFill>
            <a:schemeClr val="tx1"/>
          </a:solidFill>
          <a:latin typeface="+mn-lt"/>
        </a:defRPr>
      </a:lvl4pPr>
      <a:lvl5pPr marL="2057187" indent="-228577" algn="l" rtl="0" eaLnBrk="0" fontAlgn="base" hangingPunct="0">
        <a:spcBef>
          <a:spcPct val="20000"/>
        </a:spcBef>
        <a:spcAft>
          <a:spcPct val="0"/>
        </a:spcAft>
        <a:buChar char="»"/>
        <a:defRPr sz="2000">
          <a:solidFill>
            <a:schemeClr val="tx1"/>
          </a:solidFill>
          <a:latin typeface="+mn-lt"/>
        </a:defRPr>
      </a:lvl5pPr>
      <a:lvl6pPr marL="2514340" indent="-228577" algn="l" rtl="0" fontAlgn="base">
        <a:spcBef>
          <a:spcPct val="20000"/>
        </a:spcBef>
        <a:spcAft>
          <a:spcPct val="0"/>
        </a:spcAft>
        <a:buChar char="»"/>
        <a:defRPr>
          <a:solidFill>
            <a:schemeClr val="tx1"/>
          </a:solidFill>
          <a:latin typeface="+mn-lt"/>
        </a:defRPr>
      </a:lvl6pPr>
      <a:lvl7pPr marL="2971492" indent="-228577" algn="l" rtl="0" fontAlgn="base">
        <a:spcBef>
          <a:spcPct val="20000"/>
        </a:spcBef>
        <a:spcAft>
          <a:spcPct val="0"/>
        </a:spcAft>
        <a:buChar char="»"/>
        <a:defRPr>
          <a:solidFill>
            <a:schemeClr val="tx1"/>
          </a:solidFill>
          <a:latin typeface="+mn-lt"/>
        </a:defRPr>
      </a:lvl7pPr>
      <a:lvl8pPr marL="3428645" indent="-228577" algn="l" rtl="0" fontAlgn="base">
        <a:spcBef>
          <a:spcPct val="20000"/>
        </a:spcBef>
        <a:spcAft>
          <a:spcPct val="0"/>
        </a:spcAft>
        <a:buChar char="»"/>
        <a:defRPr>
          <a:solidFill>
            <a:schemeClr val="tx1"/>
          </a:solidFill>
          <a:latin typeface="+mn-lt"/>
        </a:defRPr>
      </a:lvl8pPr>
      <a:lvl9pPr marL="3885797" indent="-228577" algn="l" rtl="0" fontAlgn="base">
        <a:spcBef>
          <a:spcPct val="20000"/>
        </a:spcBef>
        <a:spcAft>
          <a:spcPct val="0"/>
        </a:spcAft>
        <a:buChar char="»"/>
        <a:defRPr>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5"/>
          <p:cNvSpPr>
            <a:spLocks noGrp="1" noChangeArrowheads="1"/>
          </p:cNvSpPr>
          <p:nvPr>
            <p:ph type="body" idx="1"/>
          </p:nvPr>
        </p:nvSpPr>
        <p:spPr bwMode="auto">
          <a:xfrm>
            <a:off x="246064" y="250826"/>
            <a:ext cx="8651875" cy="5443538"/>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3075" name="Picture 3" descr="Cleaned up black w transparent - clear space small for ppt"/>
          <p:cNvPicPr>
            <a:picLocks noChangeAspect="1" noChangeArrowheads="1"/>
          </p:cNvPicPr>
          <p:nvPr/>
        </p:nvPicPr>
        <p:blipFill>
          <a:blip r:embed="rId8" cstate="print"/>
          <a:srcRect/>
          <a:stretch>
            <a:fillRect/>
          </a:stretch>
        </p:blipFill>
        <p:spPr bwMode="auto">
          <a:xfrm>
            <a:off x="6235700" y="5699126"/>
            <a:ext cx="2908300" cy="11588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71" r:id="rId1"/>
    <p:sldLayoutId id="2147483770" r:id="rId2"/>
    <p:sldLayoutId id="2147483769" r:id="rId3"/>
    <p:sldLayoutId id="2147483768" r:id="rId4"/>
    <p:sldLayoutId id="2147483767" r:id="rId5"/>
    <p:sldLayoutId id="2147483766" r:id="rId6"/>
  </p:sldLayoutIdLst>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153" algn="l" rtl="0" fontAlgn="base">
        <a:spcBef>
          <a:spcPct val="0"/>
        </a:spcBef>
        <a:spcAft>
          <a:spcPct val="0"/>
        </a:spcAft>
        <a:defRPr sz="2800">
          <a:solidFill>
            <a:schemeClr val="tx1"/>
          </a:solidFill>
          <a:latin typeface="Arial" charset="0"/>
        </a:defRPr>
      </a:lvl6pPr>
      <a:lvl7pPr marL="914305" algn="l" rtl="0" fontAlgn="base">
        <a:spcBef>
          <a:spcPct val="0"/>
        </a:spcBef>
        <a:spcAft>
          <a:spcPct val="0"/>
        </a:spcAft>
        <a:defRPr sz="2800">
          <a:solidFill>
            <a:schemeClr val="tx1"/>
          </a:solidFill>
          <a:latin typeface="Arial" charset="0"/>
        </a:defRPr>
      </a:lvl7pPr>
      <a:lvl8pPr marL="1371458" algn="l" rtl="0" fontAlgn="base">
        <a:spcBef>
          <a:spcPct val="0"/>
        </a:spcBef>
        <a:spcAft>
          <a:spcPct val="0"/>
        </a:spcAft>
        <a:defRPr sz="2800">
          <a:solidFill>
            <a:schemeClr val="tx1"/>
          </a:solidFill>
          <a:latin typeface="Arial" charset="0"/>
        </a:defRPr>
      </a:lvl8pPr>
      <a:lvl9pPr marL="1828610" algn="l" rtl="0" fontAlgn="base">
        <a:spcBef>
          <a:spcPct val="0"/>
        </a:spcBef>
        <a:spcAft>
          <a:spcPct val="0"/>
        </a:spcAft>
        <a:defRPr sz="2800">
          <a:solidFill>
            <a:schemeClr val="tx1"/>
          </a:solidFill>
          <a:latin typeface="Arial" charset="0"/>
        </a:defRPr>
      </a:lvl9pPr>
    </p:titleStyle>
    <p:bodyStyle>
      <a:lvl1pPr marL="342865" indent="-342865" algn="l" rtl="0" eaLnBrk="0" fontAlgn="base" hangingPunct="0">
        <a:spcBef>
          <a:spcPct val="20000"/>
        </a:spcBef>
        <a:spcAft>
          <a:spcPct val="0"/>
        </a:spcAft>
        <a:buChar char="•"/>
        <a:defRPr sz="2400">
          <a:solidFill>
            <a:schemeClr val="tx1"/>
          </a:solidFill>
          <a:latin typeface="+mn-lt"/>
          <a:ea typeface="+mn-ea"/>
          <a:cs typeface="+mn-cs"/>
        </a:defRPr>
      </a:lvl1pPr>
      <a:lvl2pPr marL="742873" indent="-285720" algn="l" rtl="0" eaLnBrk="0" fontAlgn="base" hangingPunct="0">
        <a:spcBef>
          <a:spcPct val="20000"/>
        </a:spcBef>
        <a:spcAft>
          <a:spcPct val="0"/>
        </a:spcAft>
        <a:buChar char="–"/>
        <a:defRPr sz="2000">
          <a:solidFill>
            <a:schemeClr val="tx1"/>
          </a:solidFill>
          <a:latin typeface="+mn-lt"/>
        </a:defRPr>
      </a:lvl2pPr>
      <a:lvl3pPr marL="1142882" indent="-228577" algn="l" rtl="0" eaLnBrk="0" fontAlgn="base" hangingPunct="0">
        <a:spcBef>
          <a:spcPct val="20000"/>
        </a:spcBef>
        <a:spcAft>
          <a:spcPct val="0"/>
        </a:spcAft>
        <a:buChar char="•"/>
        <a:defRPr sz="2400">
          <a:solidFill>
            <a:schemeClr val="tx1"/>
          </a:solidFill>
          <a:latin typeface="+mn-lt"/>
        </a:defRPr>
      </a:lvl3pPr>
      <a:lvl4pPr marL="1600034" indent="-228577" algn="l" rtl="0" eaLnBrk="0" fontAlgn="base" hangingPunct="0">
        <a:spcBef>
          <a:spcPct val="20000"/>
        </a:spcBef>
        <a:spcAft>
          <a:spcPct val="0"/>
        </a:spcAft>
        <a:buChar char="–"/>
        <a:defRPr sz="2000">
          <a:solidFill>
            <a:schemeClr val="tx1"/>
          </a:solidFill>
          <a:latin typeface="+mn-lt"/>
        </a:defRPr>
      </a:lvl4pPr>
      <a:lvl5pPr marL="2057187" indent="-228577" algn="l" rtl="0" eaLnBrk="0" fontAlgn="base" hangingPunct="0">
        <a:spcBef>
          <a:spcPct val="20000"/>
        </a:spcBef>
        <a:spcAft>
          <a:spcPct val="0"/>
        </a:spcAft>
        <a:buChar char="»"/>
        <a:defRPr sz="2000">
          <a:solidFill>
            <a:schemeClr val="tx1"/>
          </a:solidFill>
          <a:latin typeface="+mn-lt"/>
        </a:defRPr>
      </a:lvl5pPr>
      <a:lvl6pPr marL="2514340" indent="-228577" algn="l" rtl="0" fontAlgn="base">
        <a:spcBef>
          <a:spcPct val="20000"/>
        </a:spcBef>
        <a:spcAft>
          <a:spcPct val="0"/>
        </a:spcAft>
        <a:buChar char="»"/>
        <a:defRPr>
          <a:solidFill>
            <a:schemeClr val="tx1"/>
          </a:solidFill>
          <a:latin typeface="+mn-lt"/>
        </a:defRPr>
      </a:lvl6pPr>
      <a:lvl7pPr marL="2971492" indent="-228577" algn="l" rtl="0" fontAlgn="base">
        <a:spcBef>
          <a:spcPct val="20000"/>
        </a:spcBef>
        <a:spcAft>
          <a:spcPct val="0"/>
        </a:spcAft>
        <a:buChar char="»"/>
        <a:defRPr>
          <a:solidFill>
            <a:schemeClr val="tx1"/>
          </a:solidFill>
          <a:latin typeface="+mn-lt"/>
        </a:defRPr>
      </a:lvl7pPr>
      <a:lvl8pPr marL="3428645" indent="-228577" algn="l" rtl="0" fontAlgn="base">
        <a:spcBef>
          <a:spcPct val="20000"/>
        </a:spcBef>
        <a:spcAft>
          <a:spcPct val="0"/>
        </a:spcAft>
        <a:buChar char="»"/>
        <a:defRPr>
          <a:solidFill>
            <a:schemeClr val="tx1"/>
          </a:solidFill>
          <a:latin typeface="+mn-lt"/>
        </a:defRPr>
      </a:lvl8pPr>
      <a:lvl9pPr marL="3885797" indent="-228577" algn="l" rtl="0" fontAlgn="base">
        <a:spcBef>
          <a:spcPct val="20000"/>
        </a:spcBef>
        <a:spcAft>
          <a:spcPct val="0"/>
        </a:spcAft>
        <a:buChar char="»"/>
        <a:defRPr>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5"/>
          <p:cNvSpPr>
            <a:spLocks noGrp="1" noChangeArrowheads="1"/>
          </p:cNvSpPr>
          <p:nvPr>
            <p:ph type="body" idx="1"/>
          </p:nvPr>
        </p:nvSpPr>
        <p:spPr bwMode="auto">
          <a:xfrm>
            <a:off x="246065" y="250824"/>
            <a:ext cx="8651875" cy="5443539"/>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3075" name="Picture 3" descr="Cleaned up black w transparent - clear space small for ppt"/>
          <p:cNvPicPr>
            <a:picLocks noChangeAspect="1" noChangeArrowheads="1"/>
          </p:cNvPicPr>
          <p:nvPr/>
        </p:nvPicPr>
        <p:blipFill>
          <a:blip r:embed="rId8" cstate="print"/>
          <a:srcRect/>
          <a:stretch>
            <a:fillRect/>
          </a:stretch>
        </p:blipFill>
        <p:spPr bwMode="auto">
          <a:xfrm>
            <a:off x="6235700" y="5699126"/>
            <a:ext cx="2908300" cy="1158875"/>
          </a:xfrm>
          <a:prstGeom prst="rect">
            <a:avLst/>
          </a:prstGeom>
          <a:noFill/>
          <a:ln w="9525">
            <a:noFill/>
            <a:miter lim="800000"/>
            <a:headEnd/>
            <a:tailEnd/>
          </a:ln>
        </p:spPr>
      </p:pic>
    </p:spTree>
    <p:extLst>
      <p:ext uri="{BB962C8B-B14F-4D97-AF65-F5344CB8AC3E}">
        <p14:creationId xmlns:p14="http://schemas.microsoft.com/office/powerpoint/2010/main" val="370421218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Lst>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153" algn="l" rtl="0" fontAlgn="base">
        <a:spcBef>
          <a:spcPct val="0"/>
        </a:spcBef>
        <a:spcAft>
          <a:spcPct val="0"/>
        </a:spcAft>
        <a:defRPr sz="2800">
          <a:solidFill>
            <a:schemeClr val="tx1"/>
          </a:solidFill>
          <a:latin typeface="Arial" charset="0"/>
        </a:defRPr>
      </a:lvl6pPr>
      <a:lvl7pPr marL="914305" algn="l" rtl="0" fontAlgn="base">
        <a:spcBef>
          <a:spcPct val="0"/>
        </a:spcBef>
        <a:spcAft>
          <a:spcPct val="0"/>
        </a:spcAft>
        <a:defRPr sz="2800">
          <a:solidFill>
            <a:schemeClr val="tx1"/>
          </a:solidFill>
          <a:latin typeface="Arial" charset="0"/>
        </a:defRPr>
      </a:lvl7pPr>
      <a:lvl8pPr marL="1371458" algn="l" rtl="0" fontAlgn="base">
        <a:spcBef>
          <a:spcPct val="0"/>
        </a:spcBef>
        <a:spcAft>
          <a:spcPct val="0"/>
        </a:spcAft>
        <a:defRPr sz="2800">
          <a:solidFill>
            <a:schemeClr val="tx1"/>
          </a:solidFill>
          <a:latin typeface="Arial" charset="0"/>
        </a:defRPr>
      </a:lvl8pPr>
      <a:lvl9pPr marL="1828610" algn="l" rtl="0" fontAlgn="base">
        <a:spcBef>
          <a:spcPct val="0"/>
        </a:spcBef>
        <a:spcAft>
          <a:spcPct val="0"/>
        </a:spcAft>
        <a:defRPr sz="2800">
          <a:solidFill>
            <a:schemeClr val="tx1"/>
          </a:solidFill>
          <a:latin typeface="Arial" charset="0"/>
        </a:defRPr>
      </a:lvl9pPr>
    </p:titleStyle>
    <p:bodyStyle>
      <a:lvl1pPr marL="342865" indent="-342865" algn="l" rtl="0" eaLnBrk="0" fontAlgn="base" hangingPunct="0">
        <a:spcBef>
          <a:spcPct val="20000"/>
        </a:spcBef>
        <a:spcAft>
          <a:spcPct val="0"/>
        </a:spcAft>
        <a:buChar char="•"/>
        <a:defRPr sz="2400">
          <a:solidFill>
            <a:schemeClr val="tx1"/>
          </a:solidFill>
          <a:latin typeface="+mn-lt"/>
          <a:ea typeface="+mn-ea"/>
          <a:cs typeface="+mn-cs"/>
        </a:defRPr>
      </a:lvl1pPr>
      <a:lvl2pPr marL="742873" indent="-285720" algn="l" rtl="0" eaLnBrk="0" fontAlgn="base" hangingPunct="0">
        <a:spcBef>
          <a:spcPct val="20000"/>
        </a:spcBef>
        <a:spcAft>
          <a:spcPct val="0"/>
        </a:spcAft>
        <a:buChar char="–"/>
        <a:defRPr sz="2000">
          <a:solidFill>
            <a:schemeClr val="tx1"/>
          </a:solidFill>
          <a:latin typeface="+mn-lt"/>
        </a:defRPr>
      </a:lvl2pPr>
      <a:lvl3pPr marL="1142882" indent="-228577" algn="l" rtl="0" eaLnBrk="0" fontAlgn="base" hangingPunct="0">
        <a:spcBef>
          <a:spcPct val="20000"/>
        </a:spcBef>
        <a:spcAft>
          <a:spcPct val="0"/>
        </a:spcAft>
        <a:buChar char="•"/>
        <a:defRPr sz="2400">
          <a:solidFill>
            <a:schemeClr val="tx1"/>
          </a:solidFill>
          <a:latin typeface="+mn-lt"/>
        </a:defRPr>
      </a:lvl3pPr>
      <a:lvl4pPr marL="1600034" indent="-228577" algn="l" rtl="0" eaLnBrk="0" fontAlgn="base" hangingPunct="0">
        <a:spcBef>
          <a:spcPct val="20000"/>
        </a:spcBef>
        <a:spcAft>
          <a:spcPct val="0"/>
        </a:spcAft>
        <a:buChar char="–"/>
        <a:defRPr sz="2000">
          <a:solidFill>
            <a:schemeClr val="tx1"/>
          </a:solidFill>
          <a:latin typeface="+mn-lt"/>
        </a:defRPr>
      </a:lvl4pPr>
      <a:lvl5pPr marL="2057187" indent="-228577" algn="l" rtl="0" eaLnBrk="0" fontAlgn="base" hangingPunct="0">
        <a:spcBef>
          <a:spcPct val="20000"/>
        </a:spcBef>
        <a:spcAft>
          <a:spcPct val="0"/>
        </a:spcAft>
        <a:buChar char="»"/>
        <a:defRPr sz="2000">
          <a:solidFill>
            <a:schemeClr val="tx1"/>
          </a:solidFill>
          <a:latin typeface="+mn-lt"/>
        </a:defRPr>
      </a:lvl5pPr>
      <a:lvl6pPr marL="2514340" indent="-228577" algn="l" rtl="0" fontAlgn="base">
        <a:spcBef>
          <a:spcPct val="20000"/>
        </a:spcBef>
        <a:spcAft>
          <a:spcPct val="0"/>
        </a:spcAft>
        <a:buChar char="»"/>
        <a:defRPr>
          <a:solidFill>
            <a:schemeClr val="tx1"/>
          </a:solidFill>
          <a:latin typeface="+mn-lt"/>
        </a:defRPr>
      </a:lvl6pPr>
      <a:lvl7pPr marL="2971492" indent="-228577" algn="l" rtl="0" fontAlgn="base">
        <a:spcBef>
          <a:spcPct val="20000"/>
        </a:spcBef>
        <a:spcAft>
          <a:spcPct val="0"/>
        </a:spcAft>
        <a:buChar char="»"/>
        <a:defRPr>
          <a:solidFill>
            <a:schemeClr val="tx1"/>
          </a:solidFill>
          <a:latin typeface="+mn-lt"/>
        </a:defRPr>
      </a:lvl7pPr>
      <a:lvl8pPr marL="3428645" indent="-228577" algn="l" rtl="0" fontAlgn="base">
        <a:spcBef>
          <a:spcPct val="20000"/>
        </a:spcBef>
        <a:spcAft>
          <a:spcPct val="0"/>
        </a:spcAft>
        <a:buChar char="»"/>
        <a:defRPr>
          <a:solidFill>
            <a:schemeClr val="tx1"/>
          </a:solidFill>
          <a:latin typeface="+mn-lt"/>
        </a:defRPr>
      </a:lvl8pPr>
      <a:lvl9pPr marL="3885797" indent="-228577" algn="l" rtl="0" fontAlgn="base">
        <a:spcBef>
          <a:spcPct val="20000"/>
        </a:spcBef>
        <a:spcAft>
          <a:spcPct val="0"/>
        </a:spcAft>
        <a:buChar char="»"/>
        <a:defRPr>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4613" y="74613"/>
            <a:ext cx="8990012" cy="1166812"/>
          </a:xfrm>
          <a:prstGeom prst="rect">
            <a:avLst/>
          </a:prstGeom>
          <a:solidFill>
            <a:srgbClr val="013159"/>
          </a:solidFill>
          <a:ln w="9525">
            <a:noFill/>
            <a:miter lim="800000"/>
            <a:headEnd/>
            <a:tailEnd/>
          </a:ln>
        </p:spPr>
        <p:txBody>
          <a:bodyPr wrap="none" lIns="91430" tIns="45715" rIns="91430" bIns="45715" anchor="ctr"/>
          <a:lstStyle/>
          <a:p>
            <a:pPr>
              <a:defRPr/>
            </a:pPr>
            <a:endParaRPr lang="en-GB">
              <a:solidFill>
                <a:srgbClr val="000000"/>
              </a:solidFill>
            </a:endParaRPr>
          </a:p>
        </p:txBody>
      </p:sp>
      <p:sp>
        <p:nvSpPr>
          <p:cNvPr id="4099" name="Rectangle 3"/>
          <p:cNvSpPr>
            <a:spLocks noGrp="1" noChangeArrowheads="1"/>
          </p:cNvSpPr>
          <p:nvPr>
            <p:ph type="title"/>
          </p:nvPr>
        </p:nvSpPr>
        <p:spPr bwMode="auto">
          <a:xfrm>
            <a:off x="250826" y="173038"/>
            <a:ext cx="59023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5996" tIns="45715" rIns="91430" bIns="45715" numCol="1" anchor="b" anchorCtr="0" compatLnSpc="1">
            <a:prstTxWarp prst="textNoShape">
              <a:avLst/>
            </a:prstTxWarp>
          </a:bodyPr>
          <a:lstStyle/>
          <a:p>
            <a:pPr lvl="0"/>
            <a:r>
              <a:rPr lang="en-GB" altLang="en-US" smtClean="0"/>
              <a:t>Click here now to edit Master title style</a:t>
            </a:r>
          </a:p>
        </p:txBody>
      </p:sp>
      <p:sp>
        <p:nvSpPr>
          <p:cNvPr id="4100" name="Rectangle 4"/>
          <p:cNvSpPr>
            <a:spLocks noGrp="1" noChangeArrowheads="1"/>
          </p:cNvSpPr>
          <p:nvPr>
            <p:ph type="body" idx="1"/>
          </p:nvPr>
        </p:nvSpPr>
        <p:spPr bwMode="auto">
          <a:xfrm>
            <a:off x="246063" y="1485900"/>
            <a:ext cx="8647112"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GB" altLang="en-US" smtClean="0"/>
              <a:t>Click to edit Master text styles</a:t>
            </a:r>
          </a:p>
          <a:p>
            <a:pPr lvl="1"/>
            <a:r>
              <a:rPr lang="en-GB" altLang="en-US" smtClean="0"/>
              <a:t>Second level</a:t>
            </a:r>
          </a:p>
          <a:p>
            <a:pPr lvl="2"/>
            <a:r>
              <a:rPr lang="en-GB" altLang="en-US" smtClean="0"/>
              <a:t>Third level</a:t>
            </a:r>
          </a:p>
          <a:p>
            <a:pPr lvl="3"/>
            <a:r>
              <a:rPr lang="en-GB" altLang="en-US" smtClean="0"/>
              <a:t>Fourth level</a:t>
            </a:r>
          </a:p>
          <a:p>
            <a:pPr lvl="4"/>
            <a:r>
              <a:rPr lang="en-GB" altLang="en-US" smtClean="0"/>
              <a:t>Fifth level</a:t>
            </a:r>
          </a:p>
        </p:txBody>
      </p:sp>
      <p:pic>
        <p:nvPicPr>
          <p:cNvPr id="4101" name="Picture 5" descr="Cleaned up white w transparent - clear space for pp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49975" y="74614"/>
            <a:ext cx="291623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7314574"/>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153" algn="l" rtl="0" fontAlgn="base">
        <a:spcBef>
          <a:spcPct val="0"/>
        </a:spcBef>
        <a:spcAft>
          <a:spcPct val="0"/>
        </a:spcAft>
        <a:defRPr sz="2800">
          <a:solidFill>
            <a:schemeClr val="bg1"/>
          </a:solidFill>
          <a:latin typeface="Arial" charset="0"/>
        </a:defRPr>
      </a:lvl6pPr>
      <a:lvl7pPr marL="914305" algn="l" rtl="0" fontAlgn="base">
        <a:spcBef>
          <a:spcPct val="0"/>
        </a:spcBef>
        <a:spcAft>
          <a:spcPct val="0"/>
        </a:spcAft>
        <a:defRPr sz="2800">
          <a:solidFill>
            <a:schemeClr val="bg1"/>
          </a:solidFill>
          <a:latin typeface="Arial" charset="0"/>
        </a:defRPr>
      </a:lvl7pPr>
      <a:lvl8pPr marL="1371458" algn="l" rtl="0" fontAlgn="base">
        <a:spcBef>
          <a:spcPct val="0"/>
        </a:spcBef>
        <a:spcAft>
          <a:spcPct val="0"/>
        </a:spcAft>
        <a:defRPr sz="2800">
          <a:solidFill>
            <a:schemeClr val="bg1"/>
          </a:solidFill>
          <a:latin typeface="Arial" charset="0"/>
        </a:defRPr>
      </a:lvl8pPr>
      <a:lvl9pPr marL="1828610" algn="l" rtl="0" fontAlgn="base">
        <a:spcBef>
          <a:spcPct val="0"/>
        </a:spcBef>
        <a:spcAft>
          <a:spcPct val="0"/>
        </a:spcAft>
        <a:defRPr sz="2800">
          <a:solidFill>
            <a:schemeClr val="bg1"/>
          </a:solidFill>
          <a:latin typeface="Arial" charset="0"/>
        </a:defRPr>
      </a:lvl9pPr>
    </p:titleStyle>
    <p:bodyStyle>
      <a:lvl1pPr marL="342865" indent="-342865" algn="l" rtl="0" eaLnBrk="0" fontAlgn="base" hangingPunct="0">
        <a:spcBef>
          <a:spcPct val="20000"/>
        </a:spcBef>
        <a:spcAft>
          <a:spcPct val="0"/>
        </a:spcAft>
        <a:buChar char="•"/>
        <a:defRPr sz="2400">
          <a:solidFill>
            <a:schemeClr val="tx1"/>
          </a:solidFill>
          <a:latin typeface="+mn-lt"/>
          <a:ea typeface="+mn-ea"/>
          <a:cs typeface="+mn-cs"/>
        </a:defRPr>
      </a:lvl1pPr>
      <a:lvl2pPr marL="742873" indent="-285720" algn="l" rtl="0" eaLnBrk="0" fontAlgn="base" hangingPunct="0">
        <a:spcBef>
          <a:spcPct val="20000"/>
        </a:spcBef>
        <a:spcAft>
          <a:spcPct val="0"/>
        </a:spcAft>
        <a:buChar char="–"/>
        <a:defRPr sz="2000">
          <a:solidFill>
            <a:schemeClr val="tx1"/>
          </a:solidFill>
          <a:latin typeface="+mn-lt"/>
        </a:defRPr>
      </a:lvl2pPr>
      <a:lvl3pPr marL="1142882" indent="-228577" algn="l" rtl="0" eaLnBrk="0" fontAlgn="base" hangingPunct="0">
        <a:spcBef>
          <a:spcPct val="20000"/>
        </a:spcBef>
        <a:spcAft>
          <a:spcPct val="0"/>
        </a:spcAft>
        <a:buChar char="•"/>
        <a:defRPr sz="2000">
          <a:solidFill>
            <a:schemeClr val="tx1"/>
          </a:solidFill>
          <a:latin typeface="+mn-lt"/>
        </a:defRPr>
      </a:lvl3pPr>
      <a:lvl4pPr marL="1600034" indent="-228577" algn="l" rtl="0" eaLnBrk="0" fontAlgn="base" hangingPunct="0">
        <a:spcBef>
          <a:spcPct val="20000"/>
        </a:spcBef>
        <a:spcAft>
          <a:spcPct val="0"/>
        </a:spcAft>
        <a:buChar char="–"/>
        <a:defRPr sz="2000">
          <a:solidFill>
            <a:schemeClr val="tx1"/>
          </a:solidFill>
          <a:latin typeface="+mn-lt"/>
        </a:defRPr>
      </a:lvl4pPr>
      <a:lvl5pPr marL="2057187" indent="-228577" algn="l" rtl="0" eaLnBrk="0" fontAlgn="base" hangingPunct="0">
        <a:spcBef>
          <a:spcPct val="20000"/>
        </a:spcBef>
        <a:spcAft>
          <a:spcPct val="0"/>
        </a:spcAft>
        <a:buChar char="»"/>
        <a:defRPr sz="2000">
          <a:solidFill>
            <a:schemeClr val="tx1"/>
          </a:solidFill>
          <a:latin typeface="+mn-lt"/>
        </a:defRPr>
      </a:lvl5pPr>
      <a:lvl6pPr marL="2514340" indent="-228577" algn="l" rtl="0" fontAlgn="base">
        <a:spcBef>
          <a:spcPct val="20000"/>
        </a:spcBef>
        <a:spcAft>
          <a:spcPct val="0"/>
        </a:spcAft>
        <a:buChar char="»"/>
        <a:defRPr>
          <a:solidFill>
            <a:schemeClr val="tx1"/>
          </a:solidFill>
          <a:latin typeface="+mn-lt"/>
        </a:defRPr>
      </a:lvl6pPr>
      <a:lvl7pPr marL="2971492" indent="-228577" algn="l" rtl="0" fontAlgn="base">
        <a:spcBef>
          <a:spcPct val="20000"/>
        </a:spcBef>
        <a:spcAft>
          <a:spcPct val="0"/>
        </a:spcAft>
        <a:buChar char="»"/>
        <a:defRPr>
          <a:solidFill>
            <a:schemeClr val="tx1"/>
          </a:solidFill>
          <a:latin typeface="+mn-lt"/>
        </a:defRPr>
      </a:lvl7pPr>
      <a:lvl8pPr marL="3428645" indent="-228577" algn="l" rtl="0" fontAlgn="base">
        <a:spcBef>
          <a:spcPct val="20000"/>
        </a:spcBef>
        <a:spcAft>
          <a:spcPct val="0"/>
        </a:spcAft>
        <a:buChar char="»"/>
        <a:defRPr>
          <a:solidFill>
            <a:schemeClr val="tx1"/>
          </a:solidFill>
          <a:latin typeface="+mn-lt"/>
        </a:defRPr>
      </a:lvl8pPr>
      <a:lvl9pPr marL="3885797" indent="-228577" algn="l" rtl="0" fontAlgn="base">
        <a:spcBef>
          <a:spcPct val="20000"/>
        </a:spcBef>
        <a:spcAft>
          <a:spcPct val="0"/>
        </a:spcAft>
        <a:buChar char="»"/>
        <a:defRPr>
          <a:solidFill>
            <a:schemeClr val="tx1"/>
          </a:solidFill>
          <a:latin typeface="+mn-lt"/>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5"/>
          <p:cNvSpPr>
            <a:spLocks noGrp="1" noChangeArrowheads="1"/>
          </p:cNvSpPr>
          <p:nvPr>
            <p:ph type="body" idx="1"/>
          </p:nvPr>
        </p:nvSpPr>
        <p:spPr bwMode="auto">
          <a:xfrm>
            <a:off x="246064" y="250824"/>
            <a:ext cx="8651875" cy="544353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3075" name="Picture 3" descr="Cleaned up black w transparent - clear space small for ppt"/>
          <p:cNvPicPr>
            <a:picLocks noChangeAspect="1" noChangeArrowheads="1"/>
          </p:cNvPicPr>
          <p:nvPr/>
        </p:nvPicPr>
        <p:blipFill>
          <a:blip r:embed="rId8" cstate="print"/>
          <a:srcRect/>
          <a:stretch>
            <a:fillRect/>
          </a:stretch>
        </p:blipFill>
        <p:spPr bwMode="auto">
          <a:xfrm>
            <a:off x="6235700" y="5699125"/>
            <a:ext cx="2908300" cy="1158875"/>
          </a:xfrm>
          <a:prstGeom prst="rect">
            <a:avLst/>
          </a:prstGeom>
          <a:noFill/>
          <a:ln w="9525">
            <a:noFill/>
            <a:miter lim="800000"/>
            <a:headEnd/>
            <a:tailEnd/>
          </a:ln>
        </p:spPr>
      </p:pic>
    </p:spTree>
    <p:extLst>
      <p:ext uri="{BB962C8B-B14F-4D97-AF65-F5344CB8AC3E}">
        <p14:creationId xmlns:p14="http://schemas.microsoft.com/office/powerpoint/2010/main" val="269767522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Lst>
  <p:txStyles>
    <p:titleStyle>
      <a:lvl1pPr algn="l" rtl="0" eaLnBrk="0" fontAlgn="base" hangingPunct="0">
        <a:spcBef>
          <a:spcPct val="0"/>
        </a:spcBef>
        <a:spcAft>
          <a:spcPct val="0"/>
        </a:spcAft>
        <a:defRPr sz="2800">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Arial" charset="0"/>
        </a:defRPr>
      </a:lvl2pPr>
      <a:lvl3pPr algn="l" rtl="0" eaLnBrk="0" fontAlgn="base" hangingPunct="0">
        <a:spcBef>
          <a:spcPct val="0"/>
        </a:spcBef>
        <a:spcAft>
          <a:spcPct val="0"/>
        </a:spcAft>
        <a:defRPr sz="2800">
          <a:solidFill>
            <a:schemeClr val="tx1"/>
          </a:solidFill>
          <a:latin typeface="Arial" charset="0"/>
        </a:defRPr>
      </a:lvl3pPr>
      <a:lvl4pPr algn="l" rtl="0" eaLnBrk="0" fontAlgn="base" hangingPunct="0">
        <a:spcBef>
          <a:spcPct val="0"/>
        </a:spcBef>
        <a:spcAft>
          <a:spcPct val="0"/>
        </a:spcAft>
        <a:defRPr sz="2800">
          <a:solidFill>
            <a:schemeClr val="tx1"/>
          </a:solidFill>
          <a:latin typeface="Arial" charset="0"/>
        </a:defRPr>
      </a:lvl4pPr>
      <a:lvl5pPr algn="l" rtl="0" eaLnBrk="0" fontAlgn="base" hangingPunct="0">
        <a:spcBef>
          <a:spcPct val="0"/>
        </a:spcBef>
        <a:spcAft>
          <a:spcPct val="0"/>
        </a:spcAft>
        <a:defRPr sz="2800">
          <a:solidFill>
            <a:schemeClr val="tx1"/>
          </a:solidFill>
          <a:latin typeface="Arial"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0460A97C-6094-44F3-9AD2-0A11796E8BE7}" type="datetimeFigureOut">
              <a:rPr lang="en-US" smtClean="0">
                <a:solidFill>
                  <a:prstClr val="black">
                    <a:tint val="75000"/>
                  </a:prstClr>
                </a:solidFill>
                <a:latin typeface="Calibri"/>
              </a:rPr>
              <a:pPr fontAlgn="auto">
                <a:spcBef>
                  <a:spcPts val="0"/>
                </a:spcBef>
                <a:spcAft>
                  <a:spcPts val="0"/>
                </a:spcAft>
              </a:pPr>
              <a:t>1/22/2020</a:t>
            </a:fld>
            <a:endParaRPr lang="en-GB">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GB">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D88D163-8FEE-4B6A-977D-600E3843CE6C}" type="slidenum">
              <a:rPr lang="en-GB" smtClean="0">
                <a:solidFill>
                  <a:prstClr val="black">
                    <a:tint val="75000"/>
                  </a:prstClr>
                </a:solidFill>
                <a:latin typeface="Calibri"/>
              </a:rPr>
              <a:pPr fontAlgn="auto">
                <a:spcBef>
                  <a:spcPts val="0"/>
                </a:spcBef>
                <a:spcAft>
                  <a:spcPts val="0"/>
                </a:spcAft>
              </a:pPr>
              <a:t>‹#›</a:t>
            </a:fld>
            <a:endParaRPr lang="en-GB">
              <a:solidFill>
                <a:prstClr val="black">
                  <a:tint val="75000"/>
                </a:prstClr>
              </a:solidFill>
              <a:latin typeface="Calibri"/>
            </a:endParaRPr>
          </a:p>
        </p:txBody>
      </p:sp>
    </p:spTree>
    <p:extLst>
      <p:ext uri="{BB962C8B-B14F-4D97-AF65-F5344CB8AC3E}">
        <p14:creationId xmlns:p14="http://schemas.microsoft.com/office/powerpoint/2010/main" val="4053058207"/>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74613" y="74615"/>
            <a:ext cx="8990012" cy="1166812"/>
          </a:xfrm>
          <a:prstGeom prst="rect">
            <a:avLst/>
          </a:prstGeom>
          <a:solidFill>
            <a:srgbClr val="013159"/>
          </a:solidFill>
          <a:ln w="9525">
            <a:noFill/>
            <a:miter lim="800000"/>
            <a:headEnd/>
            <a:tailEnd/>
          </a:ln>
        </p:spPr>
        <p:txBody>
          <a:bodyPr wrap="none" anchor="ctr"/>
          <a:lstStyle/>
          <a:p>
            <a:pPr>
              <a:defRPr/>
            </a:pPr>
            <a:endParaRPr lang="en-GB">
              <a:solidFill>
                <a:srgbClr val="000000"/>
              </a:solidFill>
            </a:endParaRPr>
          </a:p>
        </p:txBody>
      </p:sp>
      <p:sp>
        <p:nvSpPr>
          <p:cNvPr id="2051" name="Rectangle 3"/>
          <p:cNvSpPr>
            <a:spLocks noGrp="1" noChangeArrowheads="1"/>
          </p:cNvSpPr>
          <p:nvPr>
            <p:ph type="title"/>
          </p:nvPr>
        </p:nvSpPr>
        <p:spPr bwMode="auto">
          <a:xfrm>
            <a:off x="250825" y="173043"/>
            <a:ext cx="5902325" cy="954087"/>
          </a:xfrm>
          <a:prstGeom prst="rect">
            <a:avLst/>
          </a:prstGeom>
          <a:noFill/>
          <a:ln w="9525">
            <a:noFill/>
            <a:miter lim="800000"/>
            <a:headEnd/>
            <a:tailEnd/>
          </a:ln>
        </p:spPr>
        <p:txBody>
          <a:bodyPr vert="horz" wrap="square" lIns="36000" tIns="45720" rIns="91440" bIns="45720" numCol="1" anchor="b" anchorCtr="0" compatLnSpc="1">
            <a:prstTxWarp prst="textNoShape">
              <a:avLst/>
            </a:prstTxWarp>
          </a:bodyPr>
          <a:lstStyle/>
          <a:p>
            <a:pPr lvl="0"/>
            <a:r>
              <a:rPr lang="en-GB" smtClean="0"/>
              <a:t>Click here now to edit Master title style</a:t>
            </a:r>
          </a:p>
        </p:txBody>
      </p:sp>
      <p:sp>
        <p:nvSpPr>
          <p:cNvPr id="2052" name="Rectangle 4"/>
          <p:cNvSpPr>
            <a:spLocks noGrp="1" noChangeArrowheads="1"/>
          </p:cNvSpPr>
          <p:nvPr>
            <p:ph type="body" idx="1"/>
          </p:nvPr>
        </p:nvSpPr>
        <p:spPr bwMode="auto">
          <a:xfrm>
            <a:off x="246063" y="1485905"/>
            <a:ext cx="8647112" cy="51117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053" name="Picture 5" descr="Cleaned up white w transparent - clear space for ppt"/>
          <p:cNvPicPr>
            <a:picLocks noChangeAspect="1" noChangeArrowheads="1"/>
          </p:cNvPicPr>
          <p:nvPr/>
        </p:nvPicPr>
        <p:blipFill>
          <a:blip r:embed="rId12" cstate="print"/>
          <a:srcRect/>
          <a:stretch>
            <a:fillRect/>
          </a:stretch>
        </p:blipFill>
        <p:spPr bwMode="auto">
          <a:xfrm>
            <a:off x="6149975" y="74618"/>
            <a:ext cx="2916238" cy="1165225"/>
          </a:xfrm>
          <a:prstGeom prst="rect">
            <a:avLst/>
          </a:prstGeom>
          <a:noFill/>
          <a:ln w="9525">
            <a:noFill/>
            <a:miter lim="800000"/>
            <a:headEnd/>
            <a:tailEnd/>
          </a:ln>
        </p:spPr>
      </p:pic>
    </p:spTree>
    <p:extLst>
      <p:ext uri="{BB962C8B-B14F-4D97-AF65-F5344CB8AC3E}">
        <p14:creationId xmlns:p14="http://schemas.microsoft.com/office/powerpoint/2010/main" val="2808167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Lst>
  <p:txStyles>
    <p:title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bg1"/>
          </a:solidFill>
          <a:latin typeface="Arial" charset="0"/>
        </a:defRPr>
      </a:lvl2pPr>
      <a:lvl3pPr algn="l" rtl="0" eaLnBrk="0" fontAlgn="base" hangingPunct="0">
        <a:spcBef>
          <a:spcPct val="0"/>
        </a:spcBef>
        <a:spcAft>
          <a:spcPct val="0"/>
        </a:spcAft>
        <a:defRPr sz="2800">
          <a:solidFill>
            <a:schemeClr val="bg1"/>
          </a:solidFill>
          <a:latin typeface="Arial" charset="0"/>
        </a:defRPr>
      </a:lvl3pPr>
      <a:lvl4pPr algn="l" rtl="0" eaLnBrk="0" fontAlgn="base" hangingPunct="0">
        <a:spcBef>
          <a:spcPct val="0"/>
        </a:spcBef>
        <a:spcAft>
          <a:spcPct val="0"/>
        </a:spcAft>
        <a:defRPr sz="2800">
          <a:solidFill>
            <a:schemeClr val="bg1"/>
          </a:solidFill>
          <a:latin typeface="Arial" charset="0"/>
        </a:defRPr>
      </a:lvl4pPr>
      <a:lvl5pPr algn="l" rtl="0" eaLnBrk="0" fontAlgn="base" hangingPunct="0">
        <a:spcBef>
          <a:spcPct val="0"/>
        </a:spcBef>
        <a:spcAft>
          <a:spcPct val="0"/>
        </a:spcAft>
        <a:defRPr sz="2800">
          <a:solidFill>
            <a:schemeClr val="bg1"/>
          </a:solidFill>
          <a:latin typeface="Arial" charset="0"/>
        </a:defRPr>
      </a:lvl5pPr>
      <a:lvl6pPr marL="457200" algn="l" rtl="0" fontAlgn="base">
        <a:spcBef>
          <a:spcPct val="0"/>
        </a:spcBef>
        <a:spcAft>
          <a:spcPct val="0"/>
        </a:spcAft>
        <a:defRPr sz="2800">
          <a:solidFill>
            <a:schemeClr val="bg1"/>
          </a:solidFill>
          <a:latin typeface="Arial" charset="0"/>
        </a:defRPr>
      </a:lvl6pPr>
      <a:lvl7pPr marL="914400" algn="l" rtl="0" fontAlgn="base">
        <a:spcBef>
          <a:spcPct val="0"/>
        </a:spcBef>
        <a:spcAft>
          <a:spcPct val="0"/>
        </a:spcAft>
        <a:defRPr sz="2800">
          <a:solidFill>
            <a:schemeClr val="bg1"/>
          </a:solidFill>
          <a:latin typeface="Arial" charset="0"/>
        </a:defRPr>
      </a:lvl7pPr>
      <a:lvl8pPr marL="1371600" algn="l" rtl="0" fontAlgn="base">
        <a:spcBef>
          <a:spcPct val="0"/>
        </a:spcBef>
        <a:spcAft>
          <a:spcPct val="0"/>
        </a:spcAft>
        <a:defRPr sz="2800">
          <a:solidFill>
            <a:schemeClr val="bg1"/>
          </a:solidFill>
          <a:latin typeface="Arial" charset="0"/>
        </a:defRPr>
      </a:lvl8pPr>
      <a:lvl9pPr marL="1828800" algn="l" rtl="0" fontAlgn="base">
        <a:spcBef>
          <a:spcPct val="0"/>
        </a:spcBef>
        <a:spcAft>
          <a:spcPct val="0"/>
        </a:spcAft>
        <a:defRPr sz="2800">
          <a:solidFill>
            <a:schemeClr val="bg1"/>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144000" cy="1166812"/>
          </a:xfrm>
          <a:prstGeom prst="rect">
            <a:avLst/>
          </a:prstGeom>
          <a:solidFill>
            <a:srgbClr val="890203"/>
          </a:solidFill>
          <a:ln w="9525">
            <a:noFill/>
            <a:miter lim="800000"/>
            <a:headEnd/>
            <a:tailEnd/>
          </a:ln>
        </p:spPr>
        <p:txBody>
          <a:bodyPr wrap="none" anchor="ctr"/>
          <a:lstStyle/>
          <a:p>
            <a:pPr>
              <a:defRPr/>
            </a:pPr>
            <a:endParaRPr lang="en-GB">
              <a:solidFill>
                <a:srgbClr val="000000"/>
              </a:solidFill>
            </a:endParaRPr>
          </a:p>
        </p:txBody>
      </p:sp>
      <p:sp>
        <p:nvSpPr>
          <p:cNvPr id="1027" name="Rectangle 3"/>
          <p:cNvSpPr>
            <a:spLocks noGrp="1" noChangeArrowheads="1"/>
          </p:cNvSpPr>
          <p:nvPr>
            <p:ph type="title"/>
          </p:nvPr>
        </p:nvSpPr>
        <p:spPr bwMode="auto">
          <a:xfrm>
            <a:off x="250825" y="100800"/>
            <a:ext cx="5902325" cy="954087"/>
          </a:xfrm>
          <a:prstGeom prst="rect">
            <a:avLst/>
          </a:prstGeom>
          <a:noFill/>
          <a:ln w="9525">
            <a:noFill/>
            <a:miter lim="800000"/>
            <a:headEnd/>
            <a:tailEnd/>
          </a:ln>
        </p:spPr>
        <p:txBody>
          <a:bodyPr vert="horz" wrap="square" lIns="36000" tIns="45720" rIns="91440" bIns="45720" numCol="1" anchor="b" anchorCtr="0" compatLnSpc="1">
            <a:prstTxWarp prst="textNoShape">
              <a:avLst/>
            </a:prstTxWarp>
          </a:bodyPr>
          <a:lstStyle/>
          <a:p>
            <a:pPr lvl="0"/>
            <a:r>
              <a:rPr lang="en-GB" smtClean="0"/>
              <a:t>Click here now to edit Master title style</a:t>
            </a:r>
          </a:p>
        </p:txBody>
      </p:sp>
      <p:sp>
        <p:nvSpPr>
          <p:cNvPr id="1028" name="Rectangle 4"/>
          <p:cNvSpPr>
            <a:spLocks noGrp="1" noChangeArrowheads="1"/>
          </p:cNvSpPr>
          <p:nvPr>
            <p:ph type="body" idx="1"/>
          </p:nvPr>
        </p:nvSpPr>
        <p:spPr bwMode="auto">
          <a:xfrm>
            <a:off x="246063" y="1485900"/>
            <a:ext cx="8647112" cy="5111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pic>
        <p:nvPicPr>
          <p:cNvPr id="1029" name="Picture 5" descr="Cleaned up white w transparent - clear space for ppt"/>
          <p:cNvPicPr>
            <a:picLocks noChangeAspect="1" noChangeArrowheads="1"/>
          </p:cNvPicPr>
          <p:nvPr/>
        </p:nvPicPr>
        <p:blipFill>
          <a:blip r:embed="rId15" cstate="print"/>
          <a:srcRect/>
          <a:stretch>
            <a:fillRect/>
          </a:stretch>
        </p:blipFill>
        <p:spPr bwMode="auto">
          <a:xfrm>
            <a:off x="6149975" y="0"/>
            <a:ext cx="2916238" cy="1165225"/>
          </a:xfrm>
          <a:prstGeom prst="rect">
            <a:avLst/>
          </a:prstGeom>
          <a:noFill/>
          <a:ln w="9525">
            <a:noFill/>
            <a:miter lim="800000"/>
            <a:headEnd/>
            <a:tailEnd/>
          </a:ln>
        </p:spPr>
      </p:pic>
    </p:spTree>
    <p:extLst>
      <p:ext uri="{BB962C8B-B14F-4D97-AF65-F5344CB8AC3E}">
        <p14:creationId xmlns:p14="http://schemas.microsoft.com/office/powerpoint/2010/main" val="1994500702"/>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4" r:id="rId12"/>
    <p:sldLayoutId id="2147483865" r:id="rId13"/>
  </p:sldLayoutIdLst>
  <p:txStyles>
    <p:titleStyle>
      <a:lvl1pPr algn="l" rtl="0" eaLnBrk="1" fontAlgn="base" hangingPunct="1">
        <a:spcBef>
          <a:spcPct val="0"/>
        </a:spcBef>
        <a:spcAft>
          <a:spcPct val="0"/>
        </a:spcAft>
        <a:defRPr sz="2800">
          <a:solidFill>
            <a:schemeClr val="bg1"/>
          </a:solidFill>
          <a:latin typeface="+mj-lt"/>
          <a:ea typeface="+mj-ea"/>
          <a:cs typeface="+mj-cs"/>
        </a:defRPr>
      </a:lvl1pPr>
      <a:lvl2pPr algn="l" rtl="0" eaLnBrk="1" fontAlgn="base" hangingPunct="1">
        <a:spcBef>
          <a:spcPct val="0"/>
        </a:spcBef>
        <a:spcAft>
          <a:spcPct val="0"/>
        </a:spcAft>
        <a:defRPr sz="2800">
          <a:solidFill>
            <a:schemeClr val="bg1"/>
          </a:solidFill>
          <a:latin typeface="Arial" charset="0"/>
        </a:defRPr>
      </a:lvl2pPr>
      <a:lvl3pPr algn="l" rtl="0" eaLnBrk="1" fontAlgn="base" hangingPunct="1">
        <a:spcBef>
          <a:spcPct val="0"/>
        </a:spcBef>
        <a:spcAft>
          <a:spcPct val="0"/>
        </a:spcAft>
        <a:defRPr sz="2800">
          <a:solidFill>
            <a:schemeClr val="bg1"/>
          </a:solidFill>
          <a:latin typeface="Arial" charset="0"/>
        </a:defRPr>
      </a:lvl3pPr>
      <a:lvl4pPr algn="l" rtl="0" eaLnBrk="1" fontAlgn="base" hangingPunct="1">
        <a:spcBef>
          <a:spcPct val="0"/>
        </a:spcBef>
        <a:spcAft>
          <a:spcPct val="0"/>
        </a:spcAft>
        <a:defRPr sz="2800">
          <a:solidFill>
            <a:schemeClr val="bg1"/>
          </a:solidFill>
          <a:latin typeface="Arial" charset="0"/>
        </a:defRPr>
      </a:lvl4pPr>
      <a:lvl5pPr algn="l" rtl="0" eaLnBrk="1" fontAlgn="base" hangingPunct="1">
        <a:spcBef>
          <a:spcPct val="0"/>
        </a:spcBef>
        <a:spcAft>
          <a:spcPct val="0"/>
        </a:spcAft>
        <a:defRPr sz="2800">
          <a:solidFill>
            <a:schemeClr val="bg1"/>
          </a:solidFill>
          <a:latin typeface="Arial" charset="0"/>
        </a:defRPr>
      </a:lvl5pPr>
      <a:lvl6pPr marL="457200" algn="l" rtl="0" eaLnBrk="1" fontAlgn="base" hangingPunct="1">
        <a:spcBef>
          <a:spcPct val="0"/>
        </a:spcBef>
        <a:spcAft>
          <a:spcPct val="0"/>
        </a:spcAft>
        <a:defRPr sz="2800">
          <a:solidFill>
            <a:schemeClr val="bg1"/>
          </a:solidFill>
          <a:latin typeface="Arial" charset="0"/>
        </a:defRPr>
      </a:lvl6pPr>
      <a:lvl7pPr marL="914400" algn="l" rtl="0" eaLnBrk="1" fontAlgn="base" hangingPunct="1">
        <a:spcBef>
          <a:spcPct val="0"/>
        </a:spcBef>
        <a:spcAft>
          <a:spcPct val="0"/>
        </a:spcAft>
        <a:defRPr sz="2800">
          <a:solidFill>
            <a:schemeClr val="bg1"/>
          </a:solidFill>
          <a:latin typeface="Arial" charset="0"/>
        </a:defRPr>
      </a:lvl7pPr>
      <a:lvl8pPr marL="1371600" algn="l" rtl="0" eaLnBrk="1" fontAlgn="base" hangingPunct="1">
        <a:spcBef>
          <a:spcPct val="0"/>
        </a:spcBef>
        <a:spcAft>
          <a:spcPct val="0"/>
        </a:spcAft>
        <a:defRPr sz="2800">
          <a:solidFill>
            <a:schemeClr val="bg1"/>
          </a:solidFill>
          <a:latin typeface="Arial" charset="0"/>
        </a:defRPr>
      </a:lvl8pPr>
      <a:lvl9pPr marL="1828800" algn="l" rtl="0" eaLnBrk="1" fontAlgn="base" hangingPunct="1">
        <a:spcBef>
          <a:spcPct val="0"/>
        </a:spcBef>
        <a:spcAft>
          <a:spcPct val="0"/>
        </a:spcAft>
        <a:defRPr sz="2800">
          <a:solidFill>
            <a:schemeClr val="bg1"/>
          </a:solidFill>
          <a:latin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defRPr>
      </a:lvl2pPr>
      <a:lvl3pPr marL="1143000" indent="-228600" algn="l" rtl="0" eaLnBrk="1" fontAlgn="base" hangingPunct="1">
        <a:spcBef>
          <a:spcPct val="20000"/>
        </a:spcBef>
        <a:spcAft>
          <a:spcPct val="0"/>
        </a:spcAft>
        <a:buChar char="•"/>
        <a:defRPr sz="20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2.xml"/><Relationship Id="rId1" Type="http://schemas.openxmlformats.org/officeDocument/2006/relationships/slideLayout" Target="../slideLayouts/slideLayout7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5.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35.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2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66.emf"/><Relationship Id="rId4" Type="http://schemas.openxmlformats.org/officeDocument/2006/relationships/image" Target="../media/image65.emf"/></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800" y="501786"/>
            <a:ext cx="2329735" cy="307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5800" y="3571874"/>
            <a:ext cx="1864613" cy="369332"/>
          </a:xfrm>
          <a:prstGeom prst="rect">
            <a:avLst/>
          </a:prstGeom>
        </p:spPr>
        <p:txBody>
          <a:bodyPr wrap="none">
            <a:spAutoFit/>
          </a:bodyPr>
          <a:lstStyle/>
          <a:p>
            <a:r>
              <a:rPr lang="en-GB" dirty="0">
                <a:solidFill>
                  <a:prstClr val="black"/>
                </a:solidFill>
              </a:rPr>
              <a:t>Otto </a:t>
            </a:r>
            <a:r>
              <a:rPr lang="en-GB" dirty="0" err="1">
                <a:solidFill>
                  <a:prstClr val="black"/>
                </a:solidFill>
              </a:rPr>
              <a:t>Rohwedder</a:t>
            </a:r>
            <a:endParaRPr lang="en-GB" dirty="0">
              <a:solidFill>
                <a:prstClr val="black"/>
              </a:solidFill>
            </a:endParaRPr>
          </a:p>
        </p:txBody>
      </p:sp>
      <p:pic>
        <p:nvPicPr>
          <p:cNvPr id="3" name="Picture 2"/>
          <p:cNvPicPr>
            <a:picLocks noChangeAspect="1"/>
          </p:cNvPicPr>
          <p:nvPr/>
        </p:nvPicPr>
        <p:blipFill>
          <a:blip r:embed="rId4"/>
          <a:stretch>
            <a:fillRect/>
          </a:stretch>
        </p:blipFill>
        <p:spPr>
          <a:xfrm>
            <a:off x="3090022" y="2010062"/>
            <a:ext cx="2312231" cy="2776251"/>
          </a:xfrm>
          <a:prstGeom prst="rect">
            <a:avLst/>
          </a:prstGeom>
        </p:spPr>
      </p:pic>
      <p:pic>
        <p:nvPicPr>
          <p:cNvPr id="4" name="Picture 3"/>
          <p:cNvPicPr>
            <a:picLocks noChangeAspect="1"/>
          </p:cNvPicPr>
          <p:nvPr/>
        </p:nvPicPr>
        <p:blipFill>
          <a:blip r:embed="rId5"/>
          <a:stretch>
            <a:fillRect/>
          </a:stretch>
        </p:blipFill>
        <p:spPr>
          <a:xfrm>
            <a:off x="5530814" y="4514850"/>
            <a:ext cx="3247740" cy="2167483"/>
          </a:xfrm>
          <a:prstGeom prst="rect">
            <a:avLst/>
          </a:prstGeom>
        </p:spPr>
      </p:pic>
    </p:spTree>
    <p:extLst>
      <p:ext uri="{BB962C8B-B14F-4D97-AF65-F5344CB8AC3E}">
        <p14:creationId xmlns:p14="http://schemas.microsoft.com/office/powerpoint/2010/main" val="34868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660339772"/>
              </p:ext>
            </p:extLst>
          </p:nvPr>
        </p:nvGraphicFramePr>
        <p:xfrm>
          <a:off x="0" y="1267326"/>
          <a:ext cx="9144000" cy="5590674"/>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152400" y="148208"/>
            <a:ext cx="4724400" cy="954107"/>
          </a:xfrm>
          <a:prstGeom prst="rect">
            <a:avLst/>
          </a:prstGeom>
        </p:spPr>
        <p:txBody>
          <a:bodyPr wrap="square">
            <a:spAutoFit/>
          </a:bodyPr>
          <a:lstStyle/>
          <a:p>
            <a:r>
              <a:rPr lang="en-GB" sz="2800" dirty="0" smtClean="0">
                <a:solidFill>
                  <a:schemeClr val="bg1"/>
                </a:solidFill>
              </a:rPr>
              <a:t>Why do we need implementation research?</a:t>
            </a:r>
            <a:endParaRPr lang="en-GB" sz="2800" dirty="0">
              <a:solidFill>
                <a:schemeClr val="bg1"/>
              </a:solidFill>
            </a:endParaRPr>
          </a:p>
        </p:txBody>
      </p:sp>
    </p:spTree>
    <p:extLst>
      <p:ext uri="{BB962C8B-B14F-4D97-AF65-F5344CB8AC3E}">
        <p14:creationId xmlns:p14="http://schemas.microsoft.com/office/powerpoint/2010/main" val="35048252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Prescribing </a:t>
            </a:r>
            <a:r>
              <a:rPr lang="en-GB" dirty="0"/>
              <a:t>of opioids for chronic, non-cancer pain in general practice</a:t>
            </a:r>
          </a:p>
        </p:txBody>
      </p:sp>
      <p:graphicFrame>
        <p:nvGraphicFramePr>
          <p:cNvPr id="4" name="Content Placeholder 3"/>
          <p:cNvGraphicFramePr>
            <a:graphicFrameLocks noGrp="1" noChangeAspect="1"/>
          </p:cNvGraphicFramePr>
          <p:nvPr>
            <p:ph idx="1"/>
            <p:extLst/>
          </p:nvPr>
        </p:nvGraphicFramePr>
        <p:xfrm>
          <a:off x="246063" y="1485899"/>
          <a:ext cx="8647112" cy="44652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220717" y="6382111"/>
            <a:ext cx="8639504" cy="276999"/>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Foy et al. </a:t>
            </a:r>
            <a:r>
              <a:rPr kumimoji="0" lang="en-GB" sz="1200" b="0" i="0" u="none" strike="noStrike" kern="1200" cap="none" spc="0" normalizeH="0" baseline="0" noProof="0" dirty="0">
                <a:ln>
                  <a:noFill/>
                </a:ln>
                <a:solidFill>
                  <a:srgbClr val="000000"/>
                </a:solidFill>
                <a:effectLst/>
                <a:uLnTx/>
                <a:uFillTx/>
                <a:latin typeface="Arial" charset="0"/>
                <a:ea typeface="+mn-ea"/>
                <a:cs typeface="+mn-cs"/>
              </a:rPr>
              <a:t>BMJ Open </a:t>
            </a:r>
            <a:r>
              <a:rPr kumimoji="0" lang="en-GB" sz="1200" b="0" i="0" u="none" strike="noStrike" kern="1200" cap="none" spc="0" normalizeH="0" baseline="0" noProof="0" dirty="0" smtClean="0">
                <a:ln>
                  <a:noFill/>
                </a:ln>
                <a:solidFill>
                  <a:srgbClr val="000000"/>
                </a:solidFill>
                <a:effectLst/>
                <a:uLnTx/>
                <a:uFillTx/>
                <a:latin typeface="Arial" charset="0"/>
                <a:ea typeface="+mn-ea"/>
                <a:cs typeface="+mn-cs"/>
              </a:rPr>
              <a:t>2016;6:e010276.</a:t>
            </a:r>
            <a:endParaRPr kumimoji="0" lang="en-GB" sz="12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614" y="157655"/>
            <a:ext cx="2648607" cy="942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9661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PAnswers"/>
          <p:cNvSpPr>
            <a:spLocks noGrp="1"/>
          </p:cNvSpPr>
          <p:nvPr>
            <p:ph type="body" idx="1"/>
            <p:custDataLst>
              <p:tags r:id="rId2"/>
            </p:custDataLst>
          </p:nvPr>
        </p:nvSpPr>
        <p:spPr>
          <a:xfrm>
            <a:off x="6615112" y="1600200"/>
            <a:ext cx="2185987" cy="5111750"/>
          </a:xfrm>
        </p:spPr>
        <p:txBody>
          <a:bodyPr>
            <a:normAutofit/>
          </a:bodyPr>
          <a:lstStyle/>
          <a:p>
            <a:pPr marL="0" indent="0">
              <a:lnSpc>
                <a:spcPct val="200000"/>
              </a:lnSpc>
              <a:spcAft>
                <a:spcPts val="0"/>
              </a:spcAft>
              <a:buNone/>
            </a:pPr>
            <a:r>
              <a:rPr lang="en-GB" sz="3200" dirty="0" smtClean="0"/>
              <a:t>5%</a:t>
            </a:r>
          </a:p>
          <a:p>
            <a:pPr marL="0" indent="0">
              <a:lnSpc>
                <a:spcPct val="200000"/>
              </a:lnSpc>
              <a:spcAft>
                <a:spcPts val="0"/>
              </a:spcAft>
              <a:buNone/>
            </a:pPr>
            <a:r>
              <a:rPr lang="en-GB" sz="3200" dirty="0" smtClean="0"/>
              <a:t>10%</a:t>
            </a:r>
          </a:p>
          <a:p>
            <a:pPr marL="0" indent="0">
              <a:lnSpc>
                <a:spcPct val="200000"/>
              </a:lnSpc>
              <a:spcAft>
                <a:spcPts val="0"/>
              </a:spcAft>
              <a:buNone/>
            </a:pPr>
            <a:r>
              <a:rPr lang="en-GB" sz="3200" dirty="0" smtClean="0"/>
              <a:t>20%</a:t>
            </a:r>
          </a:p>
          <a:p>
            <a:pPr marL="0" indent="0">
              <a:lnSpc>
                <a:spcPct val="200000"/>
              </a:lnSpc>
              <a:spcAft>
                <a:spcPts val="0"/>
              </a:spcAft>
              <a:buNone/>
            </a:pPr>
            <a:r>
              <a:rPr lang="en-GB" sz="3200" dirty="0"/>
              <a:t>4</a:t>
            </a:r>
            <a:r>
              <a:rPr lang="en-GB" sz="3200" dirty="0" smtClean="0"/>
              <a:t>0%</a:t>
            </a:r>
            <a:endParaRPr lang="en-GB" sz="3200" dirty="0"/>
          </a:p>
          <a:p>
            <a:pPr marL="0" indent="0">
              <a:lnSpc>
                <a:spcPct val="200000"/>
              </a:lnSpc>
              <a:spcAft>
                <a:spcPts val="0"/>
              </a:spcAft>
              <a:buNone/>
            </a:pPr>
            <a:endParaRPr lang="en-GB" sz="3200" dirty="0" smtClean="0"/>
          </a:p>
        </p:txBody>
      </p:sp>
      <p:sp>
        <p:nvSpPr>
          <p:cNvPr id="7" name="TPQuestion"/>
          <p:cNvSpPr>
            <a:spLocks noGrp="1"/>
          </p:cNvSpPr>
          <p:nvPr>
            <p:ph type="title"/>
          </p:nvPr>
        </p:nvSpPr>
        <p:spPr>
          <a:xfrm>
            <a:off x="250826" y="100800"/>
            <a:ext cx="6192837" cy="954087"/>
          </a:xfrm>
        </p:spPr>
        <p:txBody>
          <a:bodyPr/>
          <a:lstStyle/>
          <a:p>
            <a:r>
              <a:rPr lang="en-GB" dirty="0" smtClean="0"/>
              <a:t>What proportion of blood transfusions given are probably unnecessary?</a:t>
            </a:r>
            <a:endParaRPr lang="en-GB" dirty="0"/>
          </a:p>
        </p:txBody>
      </p:sp>
      <p:pic>
        <p:nvPicPr>
          <p:cNvPr id="4" name="Picture 3"/>
          <p:cNvPicPr>
            <a:picLocks noChangeAspect="1"/>
          </p:cNvPicPr>
          <p:nvPr/>
        </p:nvPicPr>
        <p:blipFill>
          <a:blip r:embed="rId5"/>
          <a:stretch>
            <a:fillRect/>
          </a:stretch>
        </p:blipFill>
        <p:spPr>
          <a:xfrm>
            <a:off x="250826" y="1455648"/>
            <a:ext cx="4006849" cy="4818152"/>
          </a:xfrm>
          <a:prstGeom prst="rect">
            <a:avLst/>
          </a:prstGeom>
        </p:spPr>
      </p:pic>
    </p:spTree>
    <p:custDataLst>
      <p:tags r:id="rId1"/>
    </p:custDataLst>
    <p:extLst>
      <p:ext uri="{BB962C8B-B14F-4D97-AF65-F5344CB8AC3E}">
        <p14:creationId xmlns:p14="http://schemas.microsoft.com/office/powerpoint/2010/main" val="39605122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PAnswers"/>
          <p:cNvSpPr>
            <a:spLocks noGrp="1"/>
          </p:cNvSpPr>
          <p:nvPr>
            <p:ph type="body" idx="1"/>
            <p:custDataLst>
              <p:tags r:id="rId2"/>
            </p:custDataLst>
          </p:nvPr>
        </p:nvSpPr>
        <p:spPr>
          <a:xfrm>
            <a:off x="6615112" y="1600200"/>
            <a:ext cx="2185987" cy="5111750"/>
          </a:xfrm>
        </p:spPr>
        <p:txBody>
          <a:bodyPr>
            <a:normAutofit/>
          </a:bodyPr>
          <a:lstStyle/>
          <a:p>
            <a:pPr marL="0" indent="0">
              <a:lnSpc>
                <a:spcPct val="200000"/>
              </a:lnSpc>
              <a:spcAft>
                <a:spcPts val="0"/>
              </a:spcAft>
              <a:buNone/>
            </a:pPr>
            <a:r>
              <a:rPr lang="en-GB" sz="3200" dirty="0" smtClean="0"/>
              <a:t>5%</a:t>
            </a:r>
          </a:p>
          <a:p>
            <a:pPr marL="0" indent="0">
              <a:lnSpc>
                <a:spcPct val="200000"/>
              </a:lnSpc>
              <a:spcAft>
                <a:spcPts val="0"/>
              </a:spcAft>
              <a:buNone/>
            </a:pPr>
            <a:r>
              <a:rPr lang="en-GB" sz="3200" dirty="0" smtClean="0"/>
              <a:t>10%</a:t>
            </a:r>
          </a:p>
          <a:p>
            <a:pPr marL="0" indent="0">
              <a:lnSpc>
                <a:spcPct val="200000"/>
              </a:lnSpc>
              <a:spcAft>
                <a:spcPts val="0"/>
              </a:spcAft>
              <a:buNone/>
            </a:pPr>
            <a:r>
              <a:rPr lang="en-GB" sz="3200" b="1" dirty="0" smtClean="0">
                <a:solidFill>
                  <a:srgbClr val="890203"/>
                </a:solidFill>
              </a:rPr>
              <a:t>20%</a:t>
            </a:r>
          </a:p>
          <a:p>
            <a:pPr marL="0" indent="0">
              <a:lnSpc>
                <a:spcPct val="200000"/>
              </a:lnSpc>
              <a:spcAft>
                <a:spcPts val="0"/>
              </a:spcAft>
              <a:buNone/>
            </a:pPr>
            <a:r>
              <a:rPr lang="en-GB" sz="3200" dirty="0"/>
              <a:t>4</a:t>
            </a:r>
            <a:r>
              <a:rPr lang="en-GB" sz="3200" dirty="0" smtClean="0"/>
              <a:t>0%</a:t>
            </a:r>
            <a:endParaRPr lang="en-GB" sz="3200" dirty="0"/>
          </a:p>
          <a:p>
            <a:pPr marL="0" indent="0">
              <a:lnSpc>
                <a:spcPct val="200000"/>
              </a:lnSpc>
              <a:spcAft>
                <a:spcPts val="0"/>
              </a:spcAft>
              <a:buNone/>
            </a:pPr>
            <a:endParaRPr lang="en-GB" sz="3200" dirty="0" smtClean="0"/>
          </a:p>
        </p:txBody>
      </p:sp>
      <p:sp>
        <p:nvSpPr>
          <p:cNvPr id="7" name="TPQuestion"/>
          <p:cNvSpPr>
            <a:spLocks noGrp="1"/>
          </p:cNvSpPr>
          <p:nvPr>
            <p:ph type="title"/>
          </p:nvPr>
        </p:nvSpPr>
        <p:spPr>
          <a:xfrm>
            <a:off x="250826" y="100800"/>
            <a:ext cx="6192837" cy="954087"/>
          </a:xfrm>
        </p:spPr>
        <p:txBody>
          <a:bodyPr/>
          <a:lstStyle/>
          <a:p>
            <a:r>
              <a:rPr lang="en-GB" dirty="0" smtClean="0"/>
              <a:t>What proportion of blood transfusions given are probably unnecessary?</a:t>
            </a:r>
            <a:endParaRPr lang="en-GB" dirty="0"/>
          </a:p>
        </p:txBody>
      </p:sp>
      <p:pic>
        <p:nvPicPr>
          <p:cNvPr id="4" name="Picture 3"/>
          <p:cNvPicPr>
            <a:picLocks noChangeAspect="1"/>
          </p:cNvPicPr>
          <p:nvPr/>
        </p:nvPicPr>
        <p:blipFill>
          <a:blip r:embed="rId4"/>
          <a:stretch>
            <a:fillRect/>
          </a:stretch>
        </p:blipFill>
        <p:spPr>
          <a:xfrm>
            <a:off x="250826" y="1493748"/>
            <a:ext cx="4006849" cy="4818152"/>
          </a:xfrm>
          <a:prstGeom prst="rect">
            <a:avLst/>
          </a:prstGeom>
        </p:spPr>
      </p:pic>
    </p:spTree>
    <p:custDataLst>
      <p:tags r:id="rId1"/>
    </p:custDataLst>
    <p:extLst>
      <p:ext uri="{BB962C8B-B14F-4D97-AF65-F5344CB8AC3E}">
        <p14:creationId xmlns:p14="http://schemas.microsoft.com/office/powerpoint/2010/main" val="262734645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6" y="100800"/>
            <a:ext cx="3871995" cy="954087"/>
          </a:xfrm>
        </p:spPr>
        <p:txBody>
          <a:bodyPr/>
          <a:lstStyle/>
          <a:p>
            <a:r>
              <a:rPr lang="en-GB" dirty="0"/>
              <a:t>Why don’t people do what we tell them?</a:t>
            </a:r>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a:blip r:embed="rId2"/>
          <a:stretch>
            <a:fillRect/>
          </a:stretch>
        </p:blipFill>
        <p:spPr>
          <a:xfrm>
            <a:off x="-1" y="1178592"/>
            <a:ext cx="9015664" cy="5686099"/>
          </a:xfrm>
          <a:prstGeom prst="rect">
            <a:avLst/>
          </a:prstGeom>
        </p:spPr>
      </p:pic>
    </p:spTree>
    <p:extLst>
      <p:ext uri="{BB962C8B-B14F-4D97-AF65-F5344CB8AC3E}">
        <p14:creationId xmlns:p14="http://schemas.microsoft.com/office/powerpoint/2010/main" val="34177540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6" y="100800"/>
            <a:ext cx="3936163" cy="954087"/>
          </a:xfrm>
        </p:spPr>
        <p:txBody>
          <a:bodyPr/>
          <a:lstStyle/>
          <a:p>
            <a:r>
              <a:rPr lang="en-GB" dirty="0" smtClean="0"/>
              <a:t>Why don’t people do what we tell them?</a:t>
            </a:r>
            <a:endParaRPr lang="en-GB" dirty="0"/>
          </a:p>
        </p:txBody>
      </p:sp>
      <p:pic>
        <p:nvPicPr>
          <p:cNvPr id="1026" name="Picture 2" descr="recor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286" y="1280160"/>
            <a:ext cx="7376160" cy="5577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03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0" fill="hold"/>
                                        <p:tgtEl>
                                          <p:spTgt spid="1026"/>
                                        </p:tgtEl>
                                        <p:attrNameLst>
                                          <p:attrName>ppt_x</p:attrName>
                                        </p:attrNameLst>
                                      </p:cBhvr>
                                      <p:tavLst>
                                        <p:tav tm="0">
                                          <p:val>
                                            <p:strVal val="#ppt_x"/>
                                          </p:val>
                                        </p:tav>
                                        <p:tav tm="100000">
                                          <p:val>
                                            <p:strVal val="#ppt_x"/>
                                          </p:val>
                                        </p:tav>
                                      </p:tavLst>
                                    </p:anim>
                                    <p:anim calcmode="lin" valueType="num">
                                      <p:cBhvr additive="base">
                                        <p:cTn id="8" dur="50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39796" y="740967"/>
            <a:ext cx="6939418" cy="5768391"/>
          </a:xfrm>
          <a:prstGeom prst="rect">
            <a:avLst/>
          </a:prstGeom>
        </p:spPr>
      </p:pic>
      <p:pic>
        <p:nvPicPr>
          <p:cNvPr id="4" name="Picture 4" descr="Image result for medicines and pil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301731"/>
            <a:ext cx="5868952" cy="25492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ttp://image3.examiner.com/images/blog/EXID21893/images/resized_piles_of_paperwork.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951" y="2082800"/>
            <a:ext cx="3275049" cy="483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Image result for looking at watch"/>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37467" y="2082800"/>
            <a:ext cx="2431484" cy="22189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crowded room"/>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0"/>
            <a:ext cx="3437467" cy="430173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5868950" y="0"/>
            <a:ext cx="3275050" cy="2082801"/>
          </a:xfrm>
          <a:prstGeom prst="rect">
            <a:avLst/>
          </a:prstGeom>
        </p:spPr>
      </p:pic>
      <p:pic>
        <p:nvPicPr>
          <p:cNvPr id="9" name="Picture 8"/>
          <p:cNvPicPr>
            <a:picLocks noChangeAspect="1"/>
          </p:cNvPicPr>
          <p:nvPr/>
        </p:nvPicPr>
        <p:blipFill>
          <a:blip r:embed="rId9"/>
          <a:stretch>
            <a:fillRect/>
          </a:stretch>
        </p:blipFill>
        <p:spPr>
          <a:xfrm>
            <a:off x="3437467" y="0"/>
            <a:ext cx="2431483" cy="2082799"/>
          </a:xfrm>
          <a:prstGeom prst="rect">
            <a:avLst/>
          </a:prstGeom>
        </p:spPr>
      </p:pic>
    </p:spTree>
    <p:extLst>
      <p:ext uri="{BB962C8B-B14F-4D97-AF65-F5344CB8AC3E}">
        <p14:creationId xmlns:p14="http://schemas.microsoft.com/office/powerpoint/2010/main" val="11048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did we hope to achieve?</a:t>
            </a:r>
            <a:endParaRPr lang="en-GB" dirty="0"/>
          </a:p>
        </p:txBody>
      </p:sp>
      <p:sp>
        <p:nvSpPr>
          <p:cNvPr id="4" name="Content Placeholder 2"/>
          <p:cNvSpPr>
            <a:spLocks noGrp="1"/>
          </p:cNvSpPr>
          <p:nvPr>
            <p:ph idx="1"/>
          </p:nvPr>
        </p:nvSpPr>
        <p:spPr>
          <a:xfrm>
            <a:off x="3166281" y="1485900"/>
            <a:ext cx="5726894" cy="5111750"/>
          </a:xfrm>
        </p:spPr>
        <p:txBody>
          <a:bodyPr/>
          <a:lstStyle/>
          <a:p>
            <a:pPr marL="0" indent="0">
              <a:buNone/>
            </a:pPr>
            <a:r>
              <a:rPr lang="en-GB" dirty="0" smtClean="0"/>
              <a:t>A guideline </a:t>
            </a:r>
            <a:r>
              <a:rPr lang="en-GB" dirty="0" smtClean="0">
                <a:solidFill>
                  <a:srgbClr val="890203"/>
                </a:solidFill>
              </a:rPr>
              <a:t>implementation package </a:t>
            </a:r>
            <a:r>
              <a:rPr lang="en-GB" dirty="0" smtClean="0"/>
              <a:t>for general practice which…</a:t>
            </a:r>
          </a:p>
          <a:p>
            <a:pPr marL="0" indent="0">
              <a:buNone/>
            </a:pPr>
            <a:endParaRPr lang="en-GB" sz="1000" dirty="0" smtClean="0"/>
          </a:p>
          <a:p>
            <a:r>
              <a:rPr lang="en-GB" dirty="0" smtClean="0"/>
              <a:t>Fits in with ways of working and resources available</a:t>
            </a:r>
          </a:p>
          <a:p>
            <a:r>
              <a:rPr lang="en-GB" dirty="0" smtClean="0"/>
              <a:t>Has been rigorously tested in ‘real world’ conditions</a:t>
            </a:r>
          </a:p>
          <a:p>
            <a:r>
              <a:rPr lang="en-GB" dirty="0" smtClean="0"/>
              <a:t>Improves population healthcare and outcomes</a:t>
            </a:r>
          </a:p>
          <a:p>
            <a:r>
              <a:rPr lang="en-GB" dirty="0" smtClean="0"/>
              <a:t>Produces an acceptable return on time, money and effort</a:t>
            </a:r>
          </a:p>
          <a:p>
            <a:r>
              <a:rPr lang="en-GB" dirty="0"/>
              <a:t>Can be adapted to a range of ‘high impact’ clinical </a:t>
            </a:r>
            <a:r>
              <a:rPr lang="en-GB" dirty="0" smtClean="0"/>
              <a:t>priorities…</a:t>
            </a:r>
            <a:endParaRPr lang="en-GB" dirty="0"/>
          </a:p>
        </p:txBody>
      </p:sp>
      <p:pic>
        <p:nvPicPr>
          <p:cNvPr id="3" name="Picture 2"/>
          <p:cNvPicPr>
            <a:picLocks noChangeAspect="1"/>
          </p:cNvPicPr>
          <p:nvPr/>
        </p:nvPicPr>
        <p:blipFill>
          <a:blip r:embed="rId2"/>
          <a:stretch>
            <a:fillRect/>
          </a:stretch>
        </p:blipFill>
        <p:spPr>
          <a:xfrm>
            <a:off x="250826" y="1646053"/>
            <a:ext cx="2786113" cy="4951597"/>
          </a:xfrm>
          <a:prstGeom prst="rect">
            <a:avLst/>
          </a:prstGeom>
        </p:spPr>
      </p:pic>
    </p:spTree>
    <p:extLst>
      <p:ext uri="{BB962C8B-B14F-4D97-AF65-F5344CB8AC3E}">
        <p14:creationId xmlns:p14="http://schemas.microsoft.com/office/powerpoint/2010/main" val="29928092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6463" y="5412893"/>
            <a:ext cx="8791073" cy="843528"/>
          </a:xfrm>
        </p:spPr>
        <p:txBody>
          <a:bodyPr>
            <a:normAutofit fontScale="90000"/>
          </a:bodyPr>
          <a:lstStyle/>
          <a:p>
            <a:r>
              <a:rPr lang="en-GB" sz="2000" dirty="0"/>
              <a:t>Foy R, Willis T, Alderson S, Bregantini D, Carder P, Clamp S, Collinson M, Farrin A, Glidewell L, Hartley S, Heyhoe J, Holland M, Hulme C, Heudtlass P, Hunter C, Ingleson E, Lawton R, Louch G, Johnson S, McEachan R, Meads D, Petty D, Rathfelder M, Richardson J, Rushforth B, Schmitt L, Vargas-Palacios A, Stokes T, Ward V, West R, Watt </a:t>
            </a:r>
            <a:r>
              <a:rPr lang="en-GB" sz="2000" dirty="0" smtClean="0"/>
              <a:t>I</a:t>
            </a:r>
            <a:endParaRPr lang="en-GB" sz="2000" b="1" dirty="0"/>
          </a:p>
        </p:txBody>
      </p:sp>
      <p:pic>
        <p:nvPicPr>
          <p:cNvPr id="3" name="Picture 2"/>
          <p:cNvPicPr>
            <a:picLocks noChangeAspect="1"/>
          </p:cNvPicPr>
          <p:nvPr/>
        </p:nvPicPr>
        <p:blipFill>
          <a:blip r:embed="rId2"/>
          <a:stretch>
            <a:fillRect/>
          </a:stretch>
        </p:blipFill>
        <p:spPr>
          <a:xfrm>
            <a:off x="0" y="-1"/>
            <a:ext cx="9144000" cy="4844955"/>
          </a:xfrm>
          <a:prstGeom prst="rect">
            <a:avLst/>
          </a:prstGeom>
        </p:spPr>
      </p:pic>
    </p:spTree>
    <p:extLst>
      <p:ext uri="{BB962C8B-B14F-4D97-AF65-F5344CB8AC3E}">
        <p14:creationId xmlns:p14="http://schemas.microsoft.com/office/powerpoint/2010/main" val="32418053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Acknowledgement</a:t>
            </a:r>
            <a:endParaRPr lang="en-GB" dirty="0"/>
          </a:p>
        </p:txBody>
      </p:sp>
      <p:sp>
        <p:nvSpPr>
          <p:cNvPr id="3" name="Rectangle 2"/>
          <p:cNvSpPr/>
          <p:nvPr/>
        </p:nvSpPr>
        <p:spPr>
          <a:xfrm>
            <a:off x="250826" y="1595021"/>
            <a:ext cx="8458200" cy="255454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a:ea typeface="+mn-ea"/>
                <a:cs typeface="+mn-cs"/>
              </a:rPr>
              <a:t>This </a:t>
            </a:r>
            <a:r>
              <a:rPr kumimoji="0" lang="en-GB" sz="2000" b="0" i="0" u="none" strike="noStrike" kern="1200" cap="none" spc="0" normalizeH="0" baseline="0" noProof="0" dirty="0">
                <a:ln>
                  <a:noFill/>
                </a:ln>
                <a:solidFill>
                  <a:srgbClr val="000000"/>
                </a:solidFill>
                <a:effectLst/>
                <a:uLnTx/>
                <a:uFillTx/>
                <a:latin typeface="Arial"/>
                <a:ea typeface="+mn-ea"/>
                <a:cs typeface="+mn-cs"/>
              </a:rPr>
              <a:t>presentation summarises independent research funded by the National Institute for Health Research (NIHR) under </a:t>
            </a:r>
            <a:r>
              <a:rPr kumimoji="0" lang="en-GB" sz="2000" b="0" i="0" u="none" strike="noStrike" kern="1200" cap="none" spc="0" normalizeH="0" baseline="0" noProof="0" dirty="0" smtClean="0">
                <a:ln>
                  <a:noFill/>
                </a:ln>
                <a:solidFill>
                  <a:srgbClr val="000000"/>
                </a:solidFill>
                <a:effectLst/>
                <a:uLnTx/>
                <a:uFillTx/>
                <a:latin typeface="Arial"/>
                <a:ea typeface="+mn-ea"/>
                <a:cs typeface="+mn-cs"/>
              </a:rPr>
              <a:t>its </a:t>
            </a:r>
            <a:r>
              <a:rPr kumimoji="0" lang="en-GB" sz="2000" b="0" i="0" u="none" strike="noStrike" kern="1200" cap="none" spc="0" normalizeH="0" baseline="0" noProof="0" dirty="0" smtClean="0">
                <a:ln>
                  <a:noFill/>
                </a:ln>
                <a:solidFill>
                  <a:srgbClr val="000000"/>
                </a:solidFill>
                <a:effectLst/>
                <a:uLnTx/>
                <a:uFillTx/>
                <a:latin typeface="Arial" charset="0"/>
                <a:ea typeface="+mn-ea"/>
                <a:cs typeface="+mn-cs"/>
              </a:rPr>
              <a:t>Programme Grants </a:t>
            </a:r>
            <a:r>
              <a:rPr kumimoji="0" lang="en-GB" sz="2000" b="0" i="0" u="none" strike="noStrike" kern="1200" cap="none" spc="0" normalizeH="0" baseline="0" noProof="0" dirty="0">
                <a:ln>
                  <a:noFill/>
                </a:ln>
                <a:solidFill>
                  <a:srgbClr val="000000"/>
                </a:solidFill>
                <a:effectLst/>
                <a:uLnTx/>
                <a:uFillTx/>
                <a:latin typeface="Arial" charset="0"/>
                <a:ea typeface="+mn-ea"/>
                <a:cs typeface="+mn-cs"/>
              </a:rPr>
              <a:t>for Applied Research </a:t>
            </a:r>
            <a:r>
              <a:rPr kumimoji="0" lang="en-GB" sz="2000" b="0" i="0" u="none" strike="noStrike" kern="1200" cap="none" spc="0" normalizeH="0" baseline="0" noProof="0" dirty="0" smtClean="0">
                <a:ln>
                  <a:noFill/>
                </a:ln>
                <a:solidFill>
                  <a:srgbClr val="000000"/>
                </a:solidFill>
                <a:effectLst/>
                <a:uLnTx/>
                <a:uFillTx/>
                <a:latin typeface="Arial" charset="0"/>
                <a:ea typeface="+mn-ea"/>
                <a:cs typeface="+mn-cs"/>
              </a:rPr>
              <a:t>programme </a:t>
            </a:r>
            <a:r>
              <a:rPr kumimoji="0" lang="en-GB" sz="2000" b="0" i="0" u="none" strike="noStrike" kern="1200" cap="none" spc="0" normalizeH="0" baseline="0" noProof="0" dirty="0">
                <a:ln>
                  <a:noFill/>
                </a:ln>
                <a:solidFill>
                  <a:srgbClr val="000000"/>
                </a:solidFill>
                <a:effectLst/>
                <a:uLnTx/>
                <a:uFillTx/>
                <a:latin typeface="Arial" charset="0"/>
                <a:ea typeface="+mn-ea"/>
                <a:cs typeface="+mn-cs"/>
              </a:rPr>
              <a:t>(Grant Reference </a:t>
            </a:r>
            <a:r>
              <a:rPr kumimoji="0" lang="en-GB" sz="2000" b="0" i="0" u="none" strike="noStrike" kern="1200" cap="none" spc="0" normalizeH="0" baseline="0" noProof="0" dirty="0" smtClean="0">
                <a:ln>
                  <a:noFill/>
                </a:ln>
                <a:solidFill>
                  <a:srgbClr val="000000"/>
                </a:solidFill>
                <a:effectLst/>
                <a:uLnTx/>
                <a:uFillTx/>
                <a:latin typeface="Arial" charset="0"/>
                <a:ea typeface="+mn-ea"/>
                <a:cs typeface="+mn-cs"/>
              </a:rPr>
              <a:t>Number RP-PG-1209-10040)</a:t>
            </a:r>
            <a:r>
              <a:rPr kumimoji="0" lang="en-GB" sz="2000" b="0" i="0" u="none" strike="noStrike" kern="1200" cap="none" spc="0" normalizeH="0" baseline="0" noProof="0" dirty="0">
                <a:ln>
                  <a:noFill/>
                </a:ln>
                <a:solidFill>
                  <a:srgbClr val="000000"/>
                </a:solidFill>
                <a:effectLst/>
                <a:uLnTx/>
                <a:uFillTx/>
                <a:latin typeface="Arial"/>
                <a:ea typeface="+mn-ea"/>
                <a:cs typeface="+mn-cs"/>
              </a:rPr>
              <a:t/>
            </a:r>
            <a:br>
              <a:rPr kumimoji="0" lang="en-GB" sz="2000" b="0" i="0" u="none" strike="noStrike" kern="1200" cap="none" spc="0" normalizeH="0" baseline="0" noProof="0" dirty="0">
                <a:ln>
                  <a:noFill/>
                </a:ln>
                <a:solidFill>
                  <a:srgbClr val="000000"/>
                </a:solidFill>
                <a:effectLst/>
                <a:uLnTx/>
                <a:uFillTx/>
                <a:latin typeface="Arial"/>
                <a:ea typeface="+mn-ea"/>
                <a:cs typeface="+mn-cs"/>
              </a:rPr>
            </a:br>
            <a:endParaRPr kumimoji="0" lang="en-GB" sz="2000" b="0" i="0" u="none" strike="noStrike" kern="1200" cap="none" spc="0" normalizeH="0" baseline="0" noProof="0" dirty="0" smtClean="0">
              <a:ln>
                <a:noFill/>
              </a:ln>
              <a:solidFill>
                <a:srgbClr val="000000"/>
              </a:solidFill>
              <a:effectLst/>
              <a:uLnTx/>
              <a:uFillTx/>
              <a:latin typeface="Arial"/>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2000" b="0" i="0" u="none" strike="noStrike" kern="1200" cap="none" spc="0" normalizeH="0" baseline="0" noProof="0" dirty="0" smtClean="0">
                <a:ln>
                  <a:noFill/>
                </a:ln>
                <a:solidFill>
                  <a:srgbClr val="000000"/>
                </a:solidFill>
                <a:effectLst/>
                <a:uLnTx/>
                <a:uFillTx/>
                <a:latin typeface="Arial"/>
                <a:ea typeface="+mn-ea"/>
                <a:cs typeface="+mn-cs"/>
              </a:rPr>
              <a:t>The </a:t>
            </a:r>
            <a:r>
              <a:rPr kumimoji="0" lang="en-GB" sz="2000" b="0" i="0" u="none" strike="noStrike" kern="1200" cap="none" spc="0" normalizeH="0" baseline="0" noProof="0" dirty="0">
                <a:ln>
                  <a:noFill/>
                </a:ln>
                <a:solidFill>
                  <a:srgbClr val="000000"/>
                </a:solidFill>
                <a:effectLst/>
                <a:uLnTx/>
                <a:uFillTx/>
                <a:latin typeface="Arial"/>
                <a:ea typeface="+mn-ea"/>
                <a:cs typeface="+mn-cs"/>
              </a:rPr>
              <a:t>views expressed are those of the authors and not necessarily those of the NHS, the NIHR or the Department of </a:t>
            </a:r>
            <a:r>
              <a:rPr kumimoji="0" lang="en-GB" sz="2000" b="0" i="0" u="none" strike="noStrike" kern="1200" cap="none" spc="0" normalizeH="0" baseline="0" noProof="0" dirty="0" smtClean="0">
                <a:ln>
                  <a:noFill/>
                </a:ln>
                <a:solidFill>
                  <a:srgbClr val="000000"/>
                </a:solidFill>
                <a:effectLst/>
                <a:uLnTx/>
                <a:uFillTx/>
                <a:latin typeface="Arial"/>
                <a:ea typeface="+mn-ea"/>
                <a:cs typeface="+mn-cs"/>
              </a:rPr>
              <a:t>Health</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smtClean="0">
              <a:ln>
                <a:noFill/>
              </a:ln>
              <a:solidFill>
                <a:srgbClr val="000000"/>
              </a:solidFill>
              <a:effectLst/>
              <a:uLnTx/>
              <a:uFillTx/>
              <a:latin typeface="Arial"/>
              <a:ea typeface="+mn-ea"/>
              <a:cs typeface="+mn-cs"/>
            </a:endParaRPr>
          </a:p>
        </p:txBody>
      </p:sp>
      <p:pic>
        <p:nvPicPr>
          <p:cNvPr id="4" name="Picture 3"/>
          <p:cNvPicPr>
            <a:picLocks noChangeAspect="1"/>
          </p:cNvPicPr>
          <p:nvPr/>
        </p:nvPicPr>
        <p:blipFill>
          <a:blip r:embed="rId2"/>
          <a:stretch>
            <a:fillRect/>
          </a:stretch>
        </p:blipFill>
        <p:spPr>
          <a:xfrm>
            <a:off x="6706331" y="5327771"/>
            <a:ext cx="2298391" cy="1530229"/>
          </a:xfrm>
          <a:prstGeom prst="rect">
            <a:avLst/>
          </a:prstGeom>
        </p:spPr>
      </p:pic>
      <p:pic>
        <p:nvPicPr>
          <p:cNvPr id="5" name="Picture 4"/>
          <p:cNvPicPr>
            <a:picLocks noChangeAspect="1"/>
          </p:cNvPicPr>
          <p:nvPr/>
        </p:nvPicPr>
        <p:blipFill>
          <a:blip r:embed="rId3"/>
          <a:stretch>
            <a:fillRect/>
          </a:stretch>
        </p:blipFill>
        <p:spPr>
          <a:xfrm>
            <a:off x="457067" y="5605022"/>
            <a:ext cx="2532974" cy="932937"/>
          </a:xfrm>
          <a:prstGeom prst="rect">
            <a:avLst/>
          </a:prstGeom>
        </p:spPr>
      </p:pic>
    </p:spTree>
    <p:extLst>
      <p:ext uri="{BB962C8B-B14F-4D97-AF65-F5344CB8AC3E}">
        <p14:creationId xmlns:p14="http://schemas.microsoft.com/office/powerpoint/2010/main" val="15173935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PAnswers"/>
          <p:cNvSpPr>
            <a:spLocks noGrp="1"/>
          </p:cNvSpPr>
          <p:nvPr>
            <p:ph type="body" idx="1"/>
            <p:custDataLst>
              <p:tags r:id="rId2"/>
            </p:custDataLst>
          </p:nvPr>
        </p:nvSpPr>
        <p:spPr>
          <a:xfrm>
            <a:off x="5104434" y="1600200"/>
            <a:ext cx="3723195" cy="5111750"/>
          </a:xfrm>
        </p:spPr>
        <p:txBody>
          <a:bodyPr>
            <a:normAutofit/>
          </a:bodyPr>
          <a:lstStyle/>
          <a:p>
            <a:pPr marL="0" indent="0">
              <a:lnSpc>
                <a:spcPct val="200000"/>
              </a:lnSpc>
              <a:spcAft>
                <a:spcPts val="0"/>
              </a:spcAft>
              <a:buNone/>
            </a:pPr>
            <a:r>
              <a:rPr lang="en-GB" sz="2800" dirty="0" smtClean="0"/>
              <a:t>One </a:t>
            </a:r>
            <a:r>
              <a:rPr lang="en-GB" sz="2800" dirty="0"/>
              <a:t>y</a:t>
            </a:r>
            <a:r>
              <a:rPr lang="en-GB" sz="2800" dirty="0" smtClean="0"/>
              <a:t>ear</a:t>
            </a:r>
          </a:p>
          <a:p>
            <a:pPr marL="0" indent="0">
              <a:lnSpc>
                <a:spcPct val="200000"/>
              </a:lnSpc>
              <a:spcAft>
                <a:spcPts val="0"/>
              </a:spcAft>
              <a:buNone/>
            </a:pPr>
            <a:r>
              <a:rPr lang="en-GB" sz="2800" dirty="0" smtClean="0"/>
              <a:t>Five </a:t>
            </a:r>
            <a:r>
              <a:rPr lang="en-GB" sz="2800" dirty="0"/>
              <a:t>y</a:t>
            </a:r>
            <a:r>
              <a:rPr lang="en-GB" sz="2800" dirty="0" smtClean="0"/>
              <a:t>ears</a:t>
            </a:r>
          </a:p>
          <a:p>
            <a:pPr marL="0" indent="0">
              <a:lnSpc>
                <a:spcPct val="200000"/>
              </a:lnSpc>
              <a:spcAft>
                <a:spcPts val="0"/>
              </a:spcAft>
              <a:buNone/>
            </a:pPr>
            <a:r>
              <a:rPr lang="en-GB" sz="2800" dirty="0" smtClean="0"/>
              <a:t>Fifteen years</a:t>
            </a:r>
          </a:p>
          <a:p>
            <a:pPr marL="0" indent="0">
              <a:lnSpc>
                <a:spcPct val="200000"/>
              </a:lnSpc>
              <a:spcAft>
                <a:spcPts val="0"/>
              </a:spcAft>
              <a:buNone/>
            </a:pPr>
            <a:r>
              <a:rPr lang="en-GB" sz="2800" dirty="0" smtClean="0"/>
              <a:t>Fifty years</a:t>
            </a:r>
          </a:p>
        </p:txBody>
      </p:sp>
      <p:sp>
        <p:nvSpPr>
          <p:cNvPr id="7" name="TPQuestion"/>
          <p:cNvSpPr>
            <a:spLocks noGrp="1"/>
          </p:cNvSpPr>
          <p:nvPr>
            <p:ph type="title"/>
          </p:nvPr>
        </p:nvSpPr>
        <p:spPr>
          <a:xfrm>
            <a:off x="250826" y="100800"/>
            <a:ext cx="5764963" cy="954087"/>
          </a:xfrm>
        </p:spPr>
        <p:txBody>
          <a:bodyPr/>
          <a:lstStyle/>
          <a:p>
            <a:r>
              <a:rPr lang="en-GB" dirty="0" smtClean="0"/>
              <a:t>How </a:t>
            </a:r>
            <a:r>
              <a:rPr lang="en-GB" dirty="0"/>
              <a:t>long did it take for sliced bread to take off?</a:t>
            </a:r>
          </a:p>
        </p:txBody>
      </p:sp>
      <p:pic>
        <p:nvPicPr>
          <p:cNvPr id="2" name="Picture 1"/>
          <p:cNvPicPr>
            <a:picLocks noChangeAspect="1"/>
          </p:cNvPicPr>
          <p:nvPr/>
        </p:nvPicPr>
        <p:blipFill>
          <a:blip r:embed="rId4"/>
          <a:stretch>
            <a:fillRect/>
          </a:stretch>
        </p:blipFill>
        <p:spPr>
          <a:xfrm>
            <a:off x="7928138" y="100800"/>
            <a:ext cx="899492" cy="599099"/>
          </a:xfrm>
          <a:prstGeom prst="rect">
            <a:avLst/>
          </a:prstGeom>
        </p:spPr>
      </p:pic>
      <p:pic>
        <p:nvPicPr>
          <p:cNvPr id="4" name="Picture 3"/>
          <p:cNvPicPr>
            <a:picLocks noChangeAspect="1"/>
          </p:cNvPicPr>
          <p:nvPr/>
        </p:nvPicPr>
        <p:blipFill>
          <a:blip r:embed="rId5"/>
          <a:stretch>
            <a:fillRect/>
          </a:stretch>
        </p:blipFill>
        <p:spPr>
          <a:xfrm>
            <a:off x="384141" y="2053615"/>
            <a:ext cx="2672322" cy="3208196"/>
          </a:xfrm>
          <a:prstGeom prst="rect">
            <a:avLst/>
          </a:prstGeom>
        </p:spPr>
      </p:pic>
    </p:spTree>
    <p:custDataLst>
      <p:tags r:id="rId1"/>
    </p:custDataLst>
    <p:extLst>
      <p:ext uri="{BB962C8B-B14F-4D97-AF65-F5344CB8AC3E}">
        <p14:creationId xmlns:p14="http://schemas.microsoft.com/office/powerpoint/2010/main" val="17835151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a:t>
            </a:r>
            <a:r>
              <a:rPr lang="en-GB" dirty="0"/>
              <a:t>identified ‘high impact’ recommendations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38" y="1351021"/>
            <a:ext cx="2812732" cy="180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973" y="1300048"/>
            <a:ext cx="2426814" cy="1668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958" y="3740481"/>
            <a:ext cx="2142699" cy="202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6279" y="3775081"/>
            <a:ext cx="2579304" cy="197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
          <p:cNvSpPr>
            <a:spLocks noChangeArrowheads="1"/>
          </p:cNvSpPr>
          <p:nvPr/>
        </p:nvSpPr>
        <p:spPr bwMode="auto">
          <a:xfrm>
            <a:off x="722038" y="3114671"/>
            <a:ext cx="21426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Diabetes control</a:t>
            </a:r>
            <a:endPar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9" name="Rectangle 1"/>
          <p:cNvSpPr>
            <a:spLocks noChangeArrowheads="1"/>
          </p:cNvSpPr>
          <p:nvPr/>
        </p:nvSpPr>
        <p:spPr bwMode="auto">
          <a:xfrm>
            <a:off x="5280973" y="3132654"/>
            <a:ext cx="21426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Blood pressure control</a:t>
            </a:r>
            <a:endPar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10" name="Rectangle 1"/>
          <p:cNvSpPr>
            <a:spLocks noChangeArrowheads="1"/>
          </p:cNvSpPr>
          <p:nvPr/>
        </p:nvSpPr>
        <p:spPr bwMode="auto">
          <a:xfrm>
            <a:off x="793042" y="5828224"/>
            <a:ext cx="34384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Anticoagulation in atrial fibrillation</a:t>
            </a:r>
            <a:endPar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11" name="Rectangle 1"/>
          <p:cNvSpPr>
            <a:spLocks noChangeArrowheads="1"/>
          </p:cNvSpPr>
          <p:nvPr/>
        </p:nvSpPr>
        <p:spPr bwMode="auto">
          <a:xfrm>
            <a:off x="5280972" y="5828224"/>
            <a:ext cx="21426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Risky prescribing</a:t>
            </a:r>
            <a:endPar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12" name="Rectangle 1"/>
          <p:cNvSpPr>
            <a:spLocks noChangeArrowheads="1"/>
          </p:cNvSpPr>
          <p:nvPr/>
        </p:nvSpPr>
        <p:spPr bwMode="auto">
          <a:xfrm>
            <a:off x="4776716" y="6468536"/>
            <a:ext cx="436728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400" b="0" i="0" u="none" strike="noStrike" kern="1200" cap="none" spc="0" normalizeH="0" baseline="0" noProof="0" dirty="0" smtClean="0">
                <a:ln>
                  <a:noFill/>
                </a:ln>
                <a:solidFill>
                  <a:srgbClr val="000000"/>
                </a:solidFill>
                <a:effectLst/>
                <a:uLnTx/>
                <a:uFillTx/>
                <a:latin typeface="Arial"/>
                <a:ea typeface="+mn-ea"/>
                <a:cs typeface="+mn-cs"/>
              </a:rPr>
              <a:t>Rushforth et al. BMC Family Practice 2015; 16:156</a:t>
            </a:r>
          </a:p>
        </p:txBody>
      </p:sp>
    </p:spTree>
    <p:extLst>
      <p:ext uri="{BB962C8B-B14F-4D97-AF65-F5344CB8AC3E}">
        <p14:creationId xmlns:p14="http://schemas.microsoft.com/office/powerpoint/2010/main" val="400765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6" y="100800"/>
            <a:ext cx="5004973" cy="954087"/>
          </a:xfrm>
        </p:spPr>
        <p:txBody>
          <a:bodyPr/>
          <a:lstStyle/>
          <a:p>
            <a:r>
              <a:rPr lang="en-GB" dirty="0"/>
              <a:t>We analysed adherence to ‘high impact’ indicators</a:t>
            </a:r>
          </a:p>
        </p:txBody>
      </p:sp>
      <p:sp>
        <p:nvSpPr>
          <p:cNvPr id="8" name="Rectangle 1"/>
          <p:cNvSpPr>
            <a:spLocks noChangeArrowheads="1"/>
          </p:cNvSpPr>
          <p:nvPr/>
        </p:nvSpPr>
        <p:spPr bwMode="auto">
          <a:xfrm>
            <a:off x="722038" y="3393364"/>
            <a:ext cx="21426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Diabetes control</a:t>
            </a:r>
            <a:endPar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9" name="Rectangle 1"/>
          <p:cNvSpPr>
            <a:spLocks noChangeArrowheads="1"/>
          </p:cNvSpPr>
          <p:nvPr/>
        </p:nvSpPr>
        <p:spPr bwMode="auto">
          <a:xfrm>
            <a:off x="5306278" y="3364475"/>
            <a:ext cx="21426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Blood pressure control</a:t>
            </a:r>
            <a:endPar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10" name="Rectangle 1"/>
          <p:cNvSpPr>
            <a:spLocks noChangeArrowheads="1"/>
          </p:cNvSpPr>
          <p:nvPr/>
        </p:nvSpPr>
        <p:spPr bwMode="auto">
          <a:xfrm>
            <a:off x="810272" y="6014314"/>
            <a:ext cx="322927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Anticoagulation in atrial fibrillation</a:t>
            </a:r>
            <a:endPar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11" name="Rectangle 1"/>
          <p:cNvSpPr>
            <a:spLocks noChangeArrowheads="1"/>
          </p:cNvSpPr>
          <p:nvPr/>
        </p:nvSpPr>
        <p:spPr bwMode="auto">
          <a:xfrm>
            <a:off x="5369101" y="6042582"/>
            <a:ext cx="21426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Risky prescribing</a:t>
            </a:r>
            <a:endPar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pic>
        <p:nvPicPr>
          <p:cNvPr id="3" name="Picture 2"/>
          <p:cNvPicPr>
            <a:picLocks noChangeAspect="1"/>
          </p:cNvPicPr>
          <p:nvPr/>
        </p:nvPicPr>
        <p:blipFill>
          <a:blip r:embed="rId2"/>
          <a:stretch>
            <a:fillRect/>
          </a:stretch>
        </p:blipFill>
        <p:spPr>
          <a:xfrm>
            <a:off x="5255799" y="1392429"/>
            <a:ext cx="3331840" cy="1913912"/>
          </a:xfrm>
          <a:prstGeom prst="rect">
            <a:avLst/>
          </a:prstGeom>
        </p:spPr>
      </p:pic>
      <p:pic>
        <p:nvPicPr>
          <p:cNvPr id="5" name="Content Placeholder 4"/>
          <p:cNvPicPr>
            <a:picLocks noGrp="1" noChangeAspect="1"/>
          </p:cNvPicPr>
          <p:nvPr>
            <p:ph idx="1"/>
          </p:nvPr>
        </p:nvPicPr>
        <p:blipFill>
          <a:blip r:embed="rId3"/>
          <a:stretch>
            <a:fillRect/>
          </a:stretch>
        </p:blipFill>
        <p:spPr>
          <a:xfrm>
            <a:off x="722038" y="3846029"/>
            <a:ext cx="3405740" cy="2055188"/>
          </a:xfrm>
          <a:prstGeom prst="rect">
            <a:avLst/>
          </a:prstGeom>
        </p:spPr>
      </p:pic>
      <p:pic>
        <p:nvPicPr>
          <p:cNvPr id="6" name="Picture 5"/>
          <p:cNvPicPr>
            <a:picLocks noChangeAspect="1"/>
          </p:cNvPicPr>
          <p:nvPr/>
        </p:nvPicPr>
        <p:blipFill>
          <a:blip r:embed="rId4"/>
          <a:stretch>
            <a:fillRect/>
          </a:stretch>
        </p:blipFill>
        <p:spPr>
          <a:xfrm>
            <a:off x="507880" y="1335879"/>
            <a:ext cx="3619898" cy="1945770"/>
          </a:xfrm>
          <a:prstGeom prst="rect">
            <a:avLst/>
          </a:prstGeom>
        </p:spPr>
      </p:pic>
      <p:pic>
        <p:nvPicPr>
          <p:cNvPr id="7" name="Picture 6"/>
          <p:cNvPicPr>
            <a:picLocks noChangeAspect="1"/>
          </p:cNvPicPr>
          <p:nvPr/>
        </p:nvPicPr>
        <p:blipFill>
          <a:blip r:embed="rId5"/>
          <a:stretch>
            <a:fillRect/>
          </a:stretch>
        </p:blipFill>
        <p:spPr>
          <a:xfrm>
            <a:off x="5306279" y="3886649"/>
            <a:ext cx="3454671" cy="2055187"/>
          </a:xfrm>
          <a:prstGeom prst="rect">
            <a:avLst/>
          </a:prstGeom>
        </p:spPr>
      </p:pic>
      <p:sp>
        <p:nvSpPr>
          <p:cNvPr id="4" name="TextBox 3"/>
          <p:cNvSpPr txBox="1"/>
          <p:nvPr/>
        </p:nvSpPr>
        <p:spPr>
          <a:xfrm>
            <a:off x="5369101" y="6550223"/>
            <a:ext cx="4016374"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smtClean="0">
                <a:ln>
                  <a:noFill/>
                </a:ln>
                <a:solidFill>
                  <a:srgbClr val="000000"/>
                </a:solidFill>
                <a:effectLst/>
                <a:uLnTx/>
                <a:uFillTx/>
                <a:latin typeface="Arial" charset="0"/>
                <a:ea typeface="+mn-ea"/>
                <a:cs typeface="+mn-cs"/>
              </a:rPr>
              <a:t>Willis et al. </a:t>
            </a:r>
            <a:r>
              <a:rPr kumimoji="0" lang="en-GB" sz="1400" b="0" i="0" u="none" strike="noStrike" kern="1200" cap="none" spc="0" normalizeH="0" baseline="0" noProof="0" dirty="0" err="1">
                <a:ln>
                  <a:noFill/>
                </a:ln>
                <a:solidFill>
                  <a:srgbClr val="000000"/>
                </a:solidFill>
                <a:effectLst/>
                <a:uLnTx/>
                <a:uFillTx/>
                <a:latin typeface="Arial" charset="0"/>
                <a:ea typeface="+mn-ea"/>
                <a:cs typeface="+mn-cs"/>
              </a:rPr>
              <a:t>PLoS</a:t>
            </a:r>
            <a:r>
              <a:rPr kumimoji="0" lang="en-GB" sz="1400" b="0" i="0" u="none" strike="noStrike" kern="1200" cap="none" spc="0" normalizeH="0" baseline="0" noProof="0" dirty="0">
                <a:ln>
                  <a:noFill/>
                </a:ln>
                <a:solidFill>
                  <a:srgbClr val="000000"/>
                </a:solidFill>
                <a:effectLst/>
                <a:uLnTx/>
                <a:uFillTx/>
                <a:latin typeface="Arial" charset="0"/>
                <a:ea typeface="+mn-ea"/>
                <a:cs typeface="+mn-cs"/>
              </a:rPr>
              <a:t> ONE </a:t>
            </a:r>
            <a:r>
              <a:rPr kumimoji="0" lang="en-GB" sz="1400" b="0" i="0" u="none" strike="noStrike" kern="1200" cap="none" spc="0" normalizeH="0" baseline="0" noProof="0" dirty="0" smtClean="0">
                <a:ln>
                  <a:noFill/>
                </a:ln>
                <a:solidFill>
                  <a:srgbClr val="000000"/>
                </a:solidFill>
                <a:effectLst/>
                <a:uLnTx/>
                <a:uFillTx/>
                <a:latin typeface="Arial" charset="0"/>
                <a:ea typeface="+mn-ea"/>
                <a:cs typeface="+mn-cs"/>
              </a:rPr>
              <a:t>2017;12: </a:t>
            </a:r>
            <a:r>
              <a:rPr kumimoji="0" lang="en-GB" sz="1400" b="0" i="0" u="none" strike="noStrike" kern="1200" cap="none" spc="0" normalizeH="0" baseline="0" noProof="0" dirty="0">
                <a:ln>
                  <a:noFill/>
                </a:ln>
                <a:solidFill>
                  <a:srgbClr val="000000"/>
                </a:solidFill>
                <a:effectLst/>
                <a:uLnTx/>
                <a:uFillTx/>
                <a:latin typeface="Arial" charset="0"/>
                <a:ea typeface="+mn-ea"/>
                <a:cs typeface="+mn-cs"/>
              </a:rPr>
              <a:t>e0177949</a:t>
            </a:r>
          </a:p>
        </p:txBody>
      </p:sp>
    </p:spTree>
    <p:extLst>
      <p:ext uri="{BB962C8B-B14F-4D97-AF65-F5344CB8AC3E}">
        <p14:creationId xmlns:p14="http://schemas.microsoft.com/office/powerpoint/2010/main" val="6520856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developed an adaptable implementation package</a:t>
            </a:r>
            <a:endParaRPr lang="en-GB" dirty="0"/>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3"/>
          <a:stretch>
            <a:fillRect/>
          </a:stretch>
        </p:blipFill>
        <p:spPr>
          <a:xfrm>
            <a:off x="163041" y="1295401"/>
            <a:ext cx="4327758" cy="2550438"/>
          </a:xfrm>
          <a:prstGeom prst="rect">
            <a:avLst/>
          </a:prstGeom>
        </p:spPr>
      </p:pic>
      <p:pic>
        <p:nvPicPr>
          <p:cNvPr id="5" name="Picture 4"/>
          <p:cNvPicPr>
            <a:picLocks noChangeAspect="1"/>
          </p:cNvPicPr>
          <p:nvPr/>
        </p:nvPicPr>
        <p:blipFill>
          <a:blip r:embed="rId4"/>
          <a:stretch>
            <a:fillRect/>
          </a:stretch>
        </p:blipFill>
        <p:spPr>
          <a:xfrm>
            <a:off x="4648199" y="1295400"/>
            <a:ext cx="4244975" cy="2550439"/>
          </a:xfrm>
          <a:prstGeom prst="rect">
            <a:avLst/>
          </a:prstGeom>
        </p:spPr>
      </p:pic>
      <p:pic>
        <p:nvPicPr>
          <p:cNvPr id="6" name="Picture 5"/>
          <p:cNvPicPr>
            <a:picLocks noChangeAspect="1"/>
          </p:cNvPicPr>
          <p:nvPr/>
        </p:nvPicPr>
        <p:blipFill>
          <a:blip r:embed="rId5"/>
          <a:stretch>
            <a:fillRect/>
          </a:stretch>
        </p:blipFill>
        <p:spPr>
          <a:xfrm>
            <a:off x="199136" y="3976705"/>
            <a:ext cx="4345189" cy="2490079"/>
          </a:xfrm>
          <a:prstGeom prst="rect">
            <a:avLst/>
          </a:prstGeom>
        </p:spPr>
      </p:pic>
      <p:pic>
        <p:nvPicPr>
          <p:cNvPr id="8" name="Picture 2" descr="Image result for theory"/>
          <p:cNvPicPr>
            <a:picLocks noChangeAspect="1" noChangeArrowheads="1"/>
          </p:cNvPicPr>
          <p:nvPr/>
        </p:nvPicPr>
        <p:blipFill rotWithShape="1">
          <a:blip r:embed="rId6">
            <a:extLst>
              <a:ext uri="{28A0092B-C50C-407E-A947-70E740481C1C}">
                <a14:useLocalDpi xmlns:a14="http://schemas.microsoft.com/office/drawing/2010/main" val="0"/>
              </a:ext>
            </a:extLst>
          </a:blip>
          <a:srcRect r="27493"/>
          <a:stretch/>
        </p:blipFill>
        <p:spPr bwMode="auto">
          <a:xfrm>
            <a:off x="4679085" y="3950973"/>
            <a:ext cx="4244975" cy="251581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88620" y="2185898"/>
            <a:ext cx="3276600" cy="769441"/>
          </a:xfrm>
          <a:prstGeom prst="rect">
            <a:avLst/>
          </a:prstGeom>
          <a:solidFill>
            <a:schemeClr val="accent3">
              <a:tint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smtClean="0">
                <a:ln>
                  <a:noFill/>
                </a:ln>
                <a:solidFill>
                  <a:srgbClr val="FF0000"/>
                </a:solidFill>
                <a:effectLst/>
                <a:uLnTx/>
                <a:uFillTx/>
                <a:latin typeface="Arial"/>
                <a:ea typeface="+mn-ea"/>
                <a:cs typeface="+mn-cs"/>
              </a:rPr>
              <a:t>Interviews</a:t>
            </a:r>
            <a:endParaRPr kumimoji="0" lang="en-GB" sz="4800" b="1" i="0" u="none" strike="noStrike" kern="1200" cap="none" spc="0" normalizeH="0" baseline="0" noProof="0" dirty="0">
              <a:ln>
                <a:noFill/>
              </a:ln>
              <a:solidFill>
                <a:srgbClr val="FF0000"/>
              </a:solidFill>
              <a:effectLst/>
              <a:uLnTx/>
              <a:uFillTx/>
              <a:latin typeface="Arial"/>
              <a:ea typeface="+mn-ea"/>
              <a:cs typeface="+mn-cs"/>
            </a:endParaRPr>
          </a:p>
        </p:txBody>
      </p:sp>
      <p:sp>
        <p:nvSpPr>
          <p:cNvPr id="10" name="TextBox 9"/>
          <p:cNvSpPr txBox="1"/>
          <p:nvPr/>
        </p:nvSpPr>
        <p:spPr>
          <a:xfrm>
            <a:off x="5132386" y="2228218"/>
            <a:ext cx="3276600" cy="769441"/>
          </a:xfrm>
          <a:prstGeom prst="rect">
            <a:avLst/>
          </a:prstGeom>
          <a:solidFill>
            <a:schemeClr val="accent3">
              <a:tint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smtClean="0">
                <a:ln>
                  <a:noFill/>
                </a:ln>
                <a:solidFill>
                  <a:srgbClr val="FF0000"/>
                </a:solidFill>
                <a:effectLst/>
                <a:uLnTx/>
                <a:uFillTx/>
                <a:latin typeface="Arial"/>
                <a:ea typeface="+mn-ea"/>
                <a:cs typeface="+mn-cs"/>
              </a:rPr>
              <a:t>Consensus</a:t>
            </a:r>
            <a:endParaRPr kumimoji="0" lang="en-GB" sz="4400" b="1" i="0" u="none" strike="noStrike" kern="1200" cap="none" spc="0" normalizeH="0" baseline="0" noProof="0" dirty="0">
              <a:ln>
                <a:noFill/>
              </a:ln>
              <a:solidFill>
                <a:srgbClr val="FF0000"/>
              </a:solidFill>
              <a:effectLst/>
              <a:uLnTx/>
              <a:uFillTx/>
              <a:latin typeface="Arial"/>
              <a:ea typeface="+mn-ea"/>
              <a:cs typeface="+mn-cs"/>
            </a:endParaRPr>
          </a:p>
        </p:txBody>
      </p:sp>
      <p:sp>
        <p:nvSpPr>
          <p:cNvPr id="11" name="TextBox 10"/>
          <p:cNvSpPr txBox="1"/>
          <p:nvPr/>
        </p:nvSpPr>
        <p:spPr>
          <a:xfrm>
            <a:off x="536220" y="4837022"/>
            <a:ext cx="3429000" cy="769441"/>
          </a:xfrm>
          <a:prstGeom prst="rect">
            <a:avLst/>
          </a:prstGeom>
          <a:solidFill>
            <a:schemeClr val="accent3">
              <a:tint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smtClean="0">
                <a:ln>
                  <a:noFill/>
                </a:ln>
                <a:solidFill>
                  <a:srgbClr val="FF0000"/>
                </a:solidFill>
                <a:effectLst/>
                <a:uLnTx/>
                <a:uFillTx/>
                <a:latin typeface="Arial"/>
                <a:ea typeface="+mn-ea"/>
                <a:cs typeface="+mn-cs"/>
              </a:rPr>
              <a:t>Evidence</a:t>
            </a:r>
            <a:endParaRPr kumimoji="0" lang="en-GB" sz="4800" b="1" i="0" u="none" strike="noStrike" kern="1200" cap="none" spc="0" normalizeH="0" baseline="0" noProof="0" dirty="0">
              <a:ln>
                <a:noFill/>
              </a:ln>
              <a:solidFill>
                <a:srgbClr val="FF0000"/>
              </a:solidFill>
              <a:effectLst/>
              <a:uLnTx/>
              <a:uFillTx/>
              <a:latin typeface="Arial"/>
              <a:ea typeface="+mn-ea"/>
              <a:cs typeface="+mn-cs"/>
            </a:endParaRPr>
          </a:p>
        </p:txBody>
      </p:sp>
      <p:sp>
        <p:nvSpPr>
          <p:cNvPr id="12" name="TextBox 11"/>
          <p:cNvSpPr txBox="1"/>
          <p:nvPr/>
        </p:nvSpPr>
        <p:spPr>
          <a:xfrm>
            <a:off x="5148782" y="4893206"/>
            <a:ext cx="3276600" cy="769441"/>
          </a:xfrm>
          <a:prstGeom prst="rect">
            <a:avLst/>
          </a:prstGeom>
          <a:solidFill>
            <a:schemeClr val="accent3">
              <a:tint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smtClean="0">
                <a:ln>
                  <a:noFill/>
                </a:ln>
                <a:solidFill>
                  <a:srgbClr val="FF0000"/>
                </a:solidFill>
                <a:effectLst/>
                <a:uLnTx/>
                <a:uFillTx/>
                <a:latin typeface="Arial"/>
                <a:ea typeface="+mn-ea"/>
                <a:cs typeface="+mn-cs"/>
              </a:rPr>
              <a:t>Theory</a:t>
            </a:r>
            <a:endParaRPr kumimoji="0" lang="en-GB" sz="4400" b="1" i="0" u="none" strike="noStrike" kern="1200" cap="none" spc="0" normalizeH="0" baseline="0" noProof="0" dirty="0">
              <a:ln>
                <a:noFill/>
              </a:ln>
              <a:solidFill>
                <a:srgbClr val="FF0000"/>
              </a:solidFill>
              <a:effectLst/>
              <a:uLnTx/>
              <a:uFillTx/>
              <a:latin typeface="Arial"/>
              <a:ea typeface="+mn-ea"/>
              <a:cs typeface="+mn-cs"/>
            </a:endParaRPr>
          </a:p>
        </p:txBody>
      </p:sp>
      <p:sp>
        <p:nvSpPr>
          <p:cNvPr id="7" name="Rectangle 6"/>
          <p:cNvSpPr/>
          <p:nvPr/>
        </p:nvSpPr>
        <p:spPr>
          <a:xfrm>
            <a:off x="4785816" y="6560074"/>
            <a:ext cx="435818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000000"/>
                </a:solidFill>
                <a:effectLst/>
                <a:uLnTx/>
                <a:uFillTx/>
                <a:latin typeface="Arial"/>
                <a:ea typeface="+mn-ea"/>
                <a:cs typeface="+mn-cs"/>
              </a:rPr>
              <a:t>Lawton et al. Implementation Science 2016; 11:113</a:t>
            </a:r>
          </a:p>
        </p:txBody>
      </p:sp>
    </p:spTree>
    <p:extLst>
      <p:ext uri="{BB962C8B-B14F-4D97-AF65-F5344CB8AC3E}">
        <p14:creationId xmlns:p14="http://schemas.microsoft.com/office/powerpoint/2010/main" val="13713272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1000"/>
                                        <p:tgtEl>
                                          <p:spTgt spid="12"/>
                                        </p:tgtEl>
                                      </p:cBhvr>
                                    </p:animEffect>
                                    <p:anim calcmode="lin" valueType="num">
                                      <p:cBhvr>
                                        <p:cTn id="57" dur="1000" fill="hold"/>
                                        <p:tgtEl>
                                          <p:spTgt spid="12"/>
                                        </p:tgtEl>
                                        <p:attrNameLst>
                                          <p:attrName>ppt_x</p:attrName>
                                        </p:attrNameLst>
                                      </p:cBhvr>
                                      <p:tavLst>
                                        <p:tav tm="0">
                                          <p:val>
                                            <p:strVal val="#ppt_x"/>
                                          </p:val>
                                        </p:tav>
                                        <p:tav tm="100000">
                                          <p:val>
                                            <p:strVal val="#ppt_x"/>
                                          </p:val>
                                        </p:tav>
                                      </p:tavLst>
                                    </p:anim>
                                    <p:anim calcmode="lin" valueType="num">
                                      <p:cBhvr>
                                        <p:cTn id="5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352993" y="323284"/>
            <a:ext cx="3300250" cy="4669776"/>
          </a:xfrm>
          <a:prstGeom prst="rect">
            <a:avLst/>
          </a:prstGeom>
        </p:spPr>
      </p:pic>
      <p:pic>
        <p:nvPicPr>
          <p:cNvPr id="2" name="Picture 1"/>
          <p:cNvPicPr>
            <a:picLocks noChangeAspect="1"/>
          </p:cNvPicPr>
          <p:nvPr/>
        </p:nvPicPr>
        <p:blipFill>
          <a:blip r:embed="rId3"/>
          <a:stretch>
            <a:fillRect/>
          </a:stretch>
        </p:blipFill>
        <p:spPr>
          <a:xfrm>
            <a:off x="3966384" y="323284"/>
            <a:ext cx="2081919" cy="2817602"/>
          </a:xfrm>
          <a:prstGeom prst="rect">
            <a:avLst/>
          </a:prstGeom>
        </p:spPr>
      </p:pic>
      <p:pic>
        <p:nvPicPr>
          <p:cNvPr id="14" name="Picture 13"/>
          <p:cNvPicPr>
            <a:picLocks noChangeAspect="1"/>
          </p:cNvPicPr>
          <p:nvPr/>
        </p:nvPicPr>
        <p:blipFill>
          <a:blip r:embed="rId4"/>
          <a:stretch>
            <a:fillRect/>
          </a:stretch>
        </p:blipFill>
        <p:spPr>
          <a:xfrm>
            <a:off x="3966385" y="3341489"/>
            <a:ext cx="2081919" cy="1591194"/>
          </a:xfrm>
          <a:prstGeom prst="rect">
            <a:avLst/>
          </a:prstGeom>
        </p:spPr>
      </p:pic>
      <p:pic>
        <p:nvPicPr>
          <p:cNvPr id="15" name="Picture 14"/>
          <p:cNvPicPr>
            <a:picLocks noChangeAspect="1"/>
          </p:cNvPicPr>
          <p:nvPr/>
        </p:nvPicPr>
        <p:blipFill>
          <a:blip r:embed="rId5"/>
          <a:stretch>
            <a:fillRect/>
          </a:stretch>
        </p:blipFill>
        <p:spPr>
          <a:xfrm>
            <a:off x="360567" y="5239075"/>
            <a:ext cx="5687737" cy="1749704"/>
          </a:xfrm>
          <a:prstGeom prst="rect">
            <a:avLst/>
          </a:prstGeom>
        </p:spPr>
      </p:pic>
      <p:sp>
        <p:nvSpPr>
          <p:cNvPr id="16" name="TextBox 15"/>
          <p:cNvSpPr txBox="1"/>
          <p:nvPr/>
        </p:nvSpPr>
        <p:spPr>
          <a:xfrm>
            <a:off x="5655803" y="598304"/>
            <a:ext cx="3084275" cy="369332"/>
          </a:xfrm>
          <a:prstGeom prst="rect">
            <a:avLst/>
          </a:prstGeom>
          <a:solidFill>
            <a:srgbClr val="FFC0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charset="0"/>
                <a:ea typeface="+mn-ea"/>
                <a:cs typeface="+mn-cs"/>
              </a:rPr>
              <a:t>Persuasive messaging</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7" name="TextBox 16"/>
          <p:cNvSpPr txBox="1"/>
          <p:nvPr/>
        </p:nvSpPr>
        <p:spPr>
          <a:xfrm>
            <a:off x="5648049" y="1615877"/>
            <a:ext cx="3084275" cy="369332"/>
          </a:xfrm>
          <a:prstGeom prst="rect">
            <a:avLst/>
          </a:prstGeom>
          <a:solidFill>
            <a:srgbClr val="FFC0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charset="0"/>
                <a:ea typeface="+mn-ea"/>
                <a:cs typeface="+mn-cs"/>
              </a:rPr>
              <a:t>Peer comparison</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8" name="TextBox 17"/>
          <p:cNvSpPr txBox="1"/>
          <p:nvPr/>
        </p:nvSpPr>
        <p:spPr>
          <a:xfrm>
            <a:off x="5648048" y="2576464"/>
            <a:ext cx="3084275" cy="369332"/>
          </a:xfrm>
          <a:prstGeom prst="rect">
            <a:avLst/>
          </a:prstGeom>
          <a:solidFill>
            <a:srgbClr val="FFC0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charset="0"/>
                <a:ea typeface="+mn-ea"/>
                <a:cs typeface="+mn-cs"/>
              </a:rPr>
              <a:t>Problem solving</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9" name="TextBox 18"/>
          <p:cNvSpPr txBox="1"/>
          <p:nvPr/>
        </p:nvSpPr>
        <p:spPr>
          <a:xfrm>
            <a:off x="5672967" y="3635982"/>
            <a:ext cx="3067111" cy="369332"/>
          </a:xfrm>
          <a:prstGeom prst="rect">
            <a:avLst/>
          </a:prstGeom>
          <a:solidFill>
            <a:srgbClr val="FFC0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charset="0"/>
                <a:ea typeface="+mn-ea"/>
                <a:cs typeface="+mn-cs"/>
              </a:rPr>
              <a:t>Goal setting</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0" name="TextBox 19"/>
          <p:cNvSpPr txBox="1"/>
          <p:nvPr/>
        </p:nvSpPr>
        <p:spPr>
          <a:xfrm>
            <a:off x="5672968" y="4714139"/>
            <a:ext cx="3067111" cy="369332"/>
          </a:xfrm>
          <a:prstGeom prst="rect">
            <a:avLst/>
          </a:prstGeom>
          <a:solidFill>
            <a:srgbClr val="FFC0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charset="0"/>
                <a:ea typeface="+mn-ea"/>
                <a:cs typeface="+mn-cs"/>
              </a:rPr>
              <a:t>Action planning</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1" name="TextBox 20"/>
          <p:cNvSpPr txBox="1"/>
          <p:nvPr/>
        </p:nvSpPr>
        <p:spPr>
          <a:xfrm>
            <a:off x="5663557" y="5809232"/>
            <a:ext cx="3068766" cy="369332"/>
          </a:xfrm>
          <a:prstGeom prst="rect">
            <a:avLst/>
          </a:prstGeom>
          <a:solidFill>
            <a:srgbClr val="FFC000"/>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Arial" charset="0"/>
                <a:ea typeface="+mn-ea"/>
                <a:cs typeface="+mn-cs"/>
              </a:rPr>
              <a:t>Reinforcement</a:t>
            </a:r>
            <a:endParaRPr kumimoji="0" lang="en-GB" sz="1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 name="Rectangle 2"/>
          <p:cNvSpPr/>
          <p:nvPr/>
        </p:nvSpPr>
        <p:spPr>
          <a:xfrm>
            <a:off x="4572000" y="6484956"/>
            <a:ext cx="4572000" cy="307777"/>
          </a:xfrm>
          <a:prstGeom prst="rect">
            <a:avLst/>
          </a:prstGeom>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400" b="0" i="0" u="none" strike="noStrike" kern="1200" cap="none" spc="0" normalizeH="0" baseline="0" noProof="0" dirty="0" err="1" smtClean="0">
                <a:ln>
                  <a:noFill/>
                </a:ln>
                <a:solidFill>
                  <a:prstClr val="black"/>
                </a:solidFill>
                <a:effectLst/>
                <a:uLnTx/>
                <a:uFillTx/>
                <a:latin typeface="Arial" charset="0"/>
                <a:ea typeface="+mn-ea"/>
                <a:cs typeface="+mn-cs"/>
              </a:rPr>
              <a:t>Glidewell</a:t>
            </a:r>
            <a:r>
              <a:rPr kumimoji="0" lang="en-GB" sz="1400" b="0" i="0" u="none" strike="noStrike" kern="1200" cap="none" spc="0" normalizeH="0" baseline="0" noProof="0" dirty="0" smtClean="0">
                <a:ln>
                  <a:noFill/>
                </a:ln>
                <a:solidFill>
                  <a:prstClr val="black"/>
                </a:solidFill>
                <a:effectLst/>
                <a:uLnTx/>
                <a:uFillTx/>
                <a:latin typeface="Arial" charset="0"/>
                <a:ea typeface="+mn-ea"/>
                <a:cs typeface="+mn-cs"/>
              </a:rPr>
              <a:t> </a:t>
            </a:r>
            <a:r>
              <a:rPr kumimoji="0" lang="en-GB" sz="1400" b="0" i="0" u="none" strike="noStrike" kern="1200" cap="none" spc="0" normalizeH="0" baseline="0" noProof="0" dirty="0">
                <a:ln>
                  <a:noFill/>
                </a:ln>
                <a:solidFill>
                  <a:prstClr val="black"/>
                </a:solidFill>
                <a:effectLst/>
                <a:uLnTx/>
                <a:uFillTx/>
                <a:latin typeface="Arial" charset="0"/>
                <a:ea typeface="+mn-ea"/>
                <a:cs typeface="+mn-cs"/>
              </a:rPr>
              <a:t>et al. Implementation Science </a:t>
            </a:r>
            <a:r>
              <a:rPr kumimoji="0" lang="en-GB" sz="1400" b="0" i="0" u="none" strike="noStrike" kern="1200" cap="none" spc="0" normalizeH="0" baseline="0" noProof="0" dirty="0" smtClean="0">
                <a:ln>
                  <a:noFill/>
                </a:ln>
                <a:solidFill>
                  <a:prstClr val="black"/>
                </a:solidFill>
                <a:effectLst/>
                <a:uLnTx/>
                <a:uFillTx/>
                <a:latin typeface="Arial" charset="0"/>
                <a:ea typeface="+mn-ea"/>
                <a:cs typeface="+mn-cs"/>
              </a:rPr>
              <a:t>2018;13:32</a:t>
            </a:r>
            <a:endParaRPr kumimoji="0" lang="en-GB" sz="14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1743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We did a </a:t>
            </a:r>
            <a:r>
              <a:rPr lang="en-GB" dirty="0" smtClean="0"/>
              <a:t>rigorous ‘</a:t>
            </a:r>
            <a:r>
              <a:rPr lang="en-GB" dirty="0"/>
              <a:t>real world’ trial</a:t>
            </a:r>
          </a:p>
        </p:txBody>
      </p:sp>
      <p:sp>
        <p:nvSpPr>
          <p:cNvPr id="3" name="Content Placeholder 2"/>
          <p:cNvSpPr>
            <a:spLocks noGrp="1"/>
          </p:cNvSpPr>
          <p:nvPr>
            <p:ph idx="1"/>
          </p:nvPr>
        </p:nvSpPr>
        <p:spPr>
          <a:xfrm>
            <a:off x="250826" y="6404850"/>
            <a:ext cx="8647112" cy="275872"/>
          </a:xfrm>
        </p:spPr>
        <p:txBody>
          <a:bodyPr/>
          <a:lstStyle/>
          <a:p>
            <a:pPr marL="0" indent="0" algn="r">
              <a:buNone/>
            </a:pPr>
            <a:r>
              <a:rPr lang="en-GB" sz="1400" dirty="0" smtClean="0"/>
              <a:t>Willis et al. Implementation </a:t>
            </a:r>
            <a:r>
              <a:rPr lang="en-GB" sz="1400" dirty="0"/>
              <a:t>Science 2016;11:25</a:t>
            </a:r>
          </a:p>
        </p:txBody>
      </p:sp>
      <p:pic>
        <p:nvPicPr>
          <p:cNvPr id="4" name="Picture 3"/>
          <p:cNvPicPr>
            <a:picLocks noChangeAspect="1"/>
          </p:cNvPicPr>
          <p:nvPr/>
        </p:nvPicPr>
        <p:blipFill>
          <a:blip r:embed="rId3"/>
          <a:stretch>
            <a:fillRect/>
          </a:stretch>
        </p:blipFill>
        <p:spPr>
          <a:xfrm>
            <a:off x="1396295" y="1510493"/>
            <a:ext cx="6341073" cy="4438751"/>
          </a:xfrm>
          <a:prstGeom prst="rect">
            <a:avLst/>
          </a:prstGeom>
        </p:spPr>
      </p:pic>
    </p:spTree>
    <p:extLst>
      <p:ext uri="{BB962C8B-B14F-4D97-AF65-F5344CB8AC3E}">
        <p14:creationId xmlns:p14="http://schemas.microsoft.com/office/powerpoint/2010/main" val="42673337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7"/>
          <p:cNvGraphicFramePr>
            <a:graphicFrameLocks/>
          </p:cNvGraphicFramePr>
          <p:nvPr>
            <p:extLst/>
          </p:nvPr>
        </p:nvGraphicFramePr>
        <p:xfrm>
          <a:off x="299547" y="3003102"/>
          <a:ext cx="8387253" cy="2521707"/>
        </p:xfrm>
        <a:graphic>
          <a:graphicData uri="http://schemas.openxmlformats.org/drawingml/2006/table">
            <a:tbl>
              <a:tblPr firstRow="1" bandRow="1">
                <a:tableStyleId>{5940675A-B579-460E-94D1-54222C63F5DA}</a:tableStyleId>
              </a:tblPr>
              <a:tblGrid>
                <a:gridCol w="4098979">
                  <a:extLst>
                    <a:ext uri="{9D8B030D-6E8A-4147-A177-3AD203B41FA5}">
                      <a16:colId xmlns:a16="http://schemas.microsoft.com/office/drawing/2014/main" xmlns="" val="20000"/>
                    </a:ext>
                  </a:extLst>
                </a:gridCol>
                <a:gridCol w="2231522">
                  <a:extLst>
                    <a:ext uri="{9D8B030D-6E8A-4147-A177-3AD203B41FA5}">
                      <a16:colId xmlns:a16="http://schemas.microsoft.com/office/drawing/2014/main" xmlns="" val="20001"/>
                    </a:ext>
                  </a:extLst>
                </a:gridCol>
                <a:gridCol w="2056752">
                  <a:extLst>
                    <a:ext uri="{9D8B030D-6E8A-4147-A177-3AD203B41FA5}">
                      <a16:colId xmlns:a16="http://schemas.microsoft.com/office/drawing/2014/main" xmlns="" val="20002"/>
                    </a:ext>
                  </a:extLst>
                </a:gridCol>
              </a:tblGrid>
              <a:tr h="538859">
                <a:tc>
                  <a:txBody>
                    <a:bodyPr/>
                    <a:lstStyle/>
                    <a:p>
                      <a:pPr algn="l"/>
                      <a:r>
                        <a:rPr lang="en-US" sz="2000" b="0" dirty="0" smtClean="0">
                          <a:latin typeface="Arial" panose="020B0604020202020204" pitchFamily="34" charset="0"/>
                          <a:cs typeface="Arial" panose="020B0604020202020204" pitchFamily="34" charset="0"/>
                        </a:rPr>
                        <a:t>Adapted implementation package</a:t>
                      </a:r>
                      <a:endParaRPr lang="en-US"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32 practices</a:t>
                      </a:r>
                      <a:endParaRPr lang="en-GB" sz="2000" b="0" baseline="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32 practices</a:t>
                      </a:r>
                      <a:endParaRPr lang="en-US" sz="20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0"/>
                  </a:ext>
                </a:extLst>
              </a:tr>
              <a:tr h="975449">
                <a:tc>
                  <a:txBody>
                    <a:bodyPr/>
                    <a:lstStyle/>
                    <a:p>
                      <a:pPr algn="l"/>
                      <a:r>
                        <a:rPr lang="en-GB" sz="2000" b="0" dirty="0" smtClean="0">
                          <a:solidFill>
                            <a:srgbClr val="0070C0"/>
                          </a:solidFill>
                          <a:latin typeface="Arial" panose="020B0604020202020204" pitchFamily="34" charset="0"/>
                          <a:cs typeface="Arial" panose="020B0604020202020204" pitchFamily="34" charset="0"/>
                        </a:rPr>
                        <a:t>Blood</a:t>
                      </a:r>
                      <a:r>
                        <a:rPr lang="en-GB" sz="2000" b="0" baseline="0" dirty="0" smtClean="0">
                          <a:solidFill>
                            <a:srgbClr val="0070C0"/>
                          </a:solidFill>
                          <a:latin typeface="Arial" panose="020B0604020202020204" pitchFamily="34" charset="0"/>
                          <a:cs typeface="Arial" panose="020B0604020202020204" pitchFamily="34" charset="0"/>
                        </a:rPr>
                        <a:t> pressure control</a:t>
                      </a:r>
                      <a:endParaRPr lang="en-GB" sz="2000" b="0" dirty="0" smtClean="0">
                        <a:solidFill>
                          <a:srgbClr val="0070C0"/>
                        </a:solidFill>
                        <a:latin typeface="Arial" panose="020B0604020202020204" pitchFamily="34" charset="0"/>
                        <a:cs typeface="Arial" panose="020B0604020202020204" pitchFamily="34" charset="0"/>
                      </a:endParaRPr>
                    </a:p>
                  </a:txBody>
                  <a:tcPr anchor="ctr"/>
                </a:tc>
                <a:tc>
                  <a:txBody>
                    <a:bodyPr/>
                    <a:lstStyle/>
                    <a:p>
                      <a:pPr algn="ctr"/>
                      <a:r>
                        <a:rPr lang="en-GB" sz="2000" b="0" dirty="0" smtClean="0">
                          <a:solidFill>
                            <a:srgbClr val="0070C0"/>
                          </a:solidFill>
                          <a:latin typeface="Arial" panose="020B0604020202020204" pitchFamily="34" charset="0"/>
                          <a:cs typeface="Arial" panose="020B0604020202020204" pitchFamily="34" charset="0"/>
                        </a:rPr>
                        <a:t>Intervention</a:t>
                      </a:r>
                      <a:endParaRPr lang="en-US" sz="2000" b="0" dirty="0">
                        <a:solidFill>
                          <a:srgbClr val="0070C0"/>
                        </a:solidFill>
                        <a:latin typeface="Arial" panose="020B0604020202020204" pitchFamily="34" charset="0"/>
                        <a:cs typeface="Arial" panose="020B0604020202020204" pitchFamily="34" charset="0"/>
                      </a:endParaRPr>
                    </a:p>
                  </a:txBody>
                  <a:tcPr anchor="ctr"/>
                </a:tc>
                <a:tc>
                  <a:txBody>
                    <a:bodyPr/>
                    <a:lstStyle/>
                    <a:p>
                      <a:pPr algn="ctr"/>
                      <a:r>
                        <a:rPr lang="en-GB" sz="2000" b="0" dirty="0" smtClean="0">
                          <a:solidFill>
                            <a:srgbClr val="0070C0"/>
                          </a:solidFill>
                          <a:latin typeface="Arial" panose="020B0604020202020204" pitchFamily="34" charset="0"/>
                          <a:cs typeface="Arial" panose="020B0604020202020204" pitchFamily="34" charset="0"/>
                        </a:rPr>
                        <a:t>Control</a:t>
                      </a:r>
                      <a:endParaRPr lang="en-US" sz="2000" b="0" dirty="0">
                        <a:solidFill>
                          <a:srgbClr val="0070C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1"/>
                  </a:ext>
                </a:extLst>
              </a:tr>
              <a:tr h="10073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dirty="0" smtClean="0">
                          <a:solidFill>
                            <a:schemeClr val="tx1"/>
                          </a:solidFill>
                          <a:latin typeface="Arial" panose="020B0604020202020204" pitchFamily="34" charset="0"/>
                          <a:cs typeface="Arial" panose="020B0604020202020204" pitchFamily="34" charset="0"/>
                        </a:rPr>
                        <a:t>Anticoagulation</a:t>
                      </a:r>
                      <a:r>
                        <a:rPr lang="en-GB" sz="2000" b="0" baseline="0" dirty="0" smtClean="0">
                          <a:solidFill>
                            <a:schemeClr val="tx1"/>
                          </a:solidFill>
                          <a:latin typeface="Arial" panose="020B0604020202020204" pitchFamily="34" charset="0"/>
                          <a:cs typeface="Arial" panose="020B0604020202020204" pitchFamily="34" charset="0"/>
                        </a:rPr>
                        <a:t> in </a:t>
                      </a:r>
                    </a:p>
                    <a:p>
                      <a:pPr marL="0" marR="0" indent="0" algn="l" defTabSz="914400" rtl="0" eaLnBrk="1" fontAlgn="auto" latinLnBrk="0" hangingPunct="1">
                        <a:lnSpc>
                          <a:spcPct val="100000"/>
                        </a:lnSpc>
                        <a:spcBef>
                          <a:spcPts val="0"/>
                        </a:spcBef>
                        <a:spcAft>
                          <a:spcPts val="0"/>
                        </a:spcAft>
                        <a:buClrTx/>
                        <a:buSzTx/>
                        <a:buFontTx/>
                        <a:buNone/>
                        <a:tabLst/>
                        <a:defRPr/>
                      </a:pPr>
                      <a:r>
                        <a:rPr lang="en-GB" sz="2000" b="0" baseline="0" dirty="0" smtClean="0">
                          <a:solidFill>
                            <a:schemeClr val="tx1"/>
                          </a:solidFill>
                          <a:latin typeface="Arial" panose="020B0604020202020204" pitchFamily="34" charset="0"/>
                          <a:cs typeface="Arial" panose="020B0604020202020204" pitchFamily="34" charset="0"/>
                        </a:rPr>
                        <a:t>atrial fibrillation</a:t>
                      </a:r>
                      <a:endParaRPr lang="en-US" sz="2000" b="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GB" sz="2000" b="0" dirty="0" smtClean="0">
                          <a:solidFill>
                            <a:schemeClr val="tx1"/>
                          </a:solidFill>
                          <a:latin typeface="Arial" panose="020B0604020202020204" pitchFamily="34" charset="0"/>
                          <a:cs typeface="Arial" panose="020B0604020202020204" pitchFamily="34" charset="0"/>
                        </a:rPr>
                        <a:t>Control</a:t>
                      </a:r>
                      <a:endParaRPr lang="en-US" sz="2000" b="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GB" sz="2000" b="0" dirty="0" smtClean="0">
                          <a:solidFill>
                            <a:schemeClr val="tx1"/>
                          </a:solidFill>
                          <a:latin typeface="Arial" panose="020B0604020202020204" pitchFamily="34" charset="0"/>
                          <a:cs typeface="Arial" panose="020B0604020202020204" pitchFamily="34" charset="0"/>
                        </a:rPr>
                        <a:t>Intervention</a:t>
                      </a:r>
                      <a:endParaRPr lang="en-US" sz="2000" b="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2"/>
                  </a:ext>
                </a:extLst>
              </a:tr>
            </a:tbl>
          </a:graphicData>
        </a:graphic>
      </p:graphicFrame>
      <p:graphicFrame>
        <p:nvGraphicFramePr>
          <p:cNvPr id="8" name="Content Placeholder 7"/>
          <p:cNvGraphicFramePr>
            <a:graphicFrameLocks/>
          </p:cNvGraphicFramePr>
          <p:nvPr>
            <p:extLst/>
          </p:nvPr>
        </p:nvGraphicFramePr>
        <p:xfrm>
          <a:off x="236484" y="214501"/>
          <a:ext cx="8434550" cy="2471313"/>
        </p:xfrm>
        <a:graphic>
          <a:graphicData uri="http://schemas.openxmlformats.org/drawingml/2006/table">
            <a:tbl>
              <a:tblPr firstRow="1" bandRow="1">
                <a:tableStyleId>{5940675A-B579-460E-94D1-54222C63F5DA}</a:tableStyleId>
              </a:tblPr>
              <a:tblGrid>
                <a:gridCol w="4170731">
                  <a:extLst>
                    <a:ext uri="{9D8B030D-6E8A-4147-A177-3AD203B41FA5}">
                      <a16:colId xmlns:a16="http://schemas.microsoft.com/office/drawing/2014/main" xmlns="" val="20000"/>
                    </a:ext>
                  </a:extLst>
                </a:gridCol>
                <a:gridCol w="2157548">
                  <a:extLst>
                    <a:ext uri="{9D8B030D-6E8A-4147-A177-3AD203B41FA5}">
                      <a16:colId xmlns:a16="http://schemas.microsoft.com/office/drawing/2014/main" xmlns="" val="20001"/>
                    </a:ext>
                  </a:extLst>
                </a:gridCol>
                <a:gridCol w="2106271">
                  <a:extLst>
                    <a:ext uri="{9D8B030D-6E8A-4147-A177-3AD203B41FA5}">
                      <a16:colId xmlns:a16="http://schemas.microsoft.com/office/drawing/2014/main" xmlns="" val="20002"/>
                    </a:ext>
                  </a:extLst>
                </a:gridCol>
              </a:tblGrid>
              <a:tr h="557157">
                <a:tc>
                  <a:txBody>
                    <a:bodyPr/>
                    <a:lstStyle/>
                    <a:p>
                      <a:pPr algn="l"/>
                      <a:r>
                        <a:rPr lang="en-US" sz="2000" b="0" dirty="0" smtClean="0">
                          <a:latin typeface="Arial" panose="020B0604020202020204" pitchFamily="34" charset="0"/>
                          <a:cs typeface="Arial" panose="020B0604020202020204" pitchFamily="34" charset="0"/>
                        </a:rPr>
                        <a:t>Adapted</a:t>
                      </a:r>
                      <a:r>
                        <a:rPr lang="en-US" sz="2000" b="0" baseline="0" dirty="0" smtClean="0">
                          <a:latin typeface="Arial" panose="020B0604020202020204" pitchFamily="34" charset="0"/>
                          <a:cs typeface="Arial" panose="020B0604020202020204" pitchFamily="34" charset="0"/>
                        </a:rPr>
                        <a:t> implementation package</a:t>
                      </a:r>
                      <a:endParaRPr lang="en-US" sz="2000" b="0" dirty="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40 practices</a:t>
                      </a:r>
                      <a:endParaRPr lang="en-GB" sz="2000" b="0" baseline="0" dirty="0" smtClean="0">
                        <a:latin typeface="Arial" panose="020B0604020202020204" pitchFamily="34" charset="0"/>
                        <a:cs typeface="Arial" panose="020B0604020202020204" pitchFamily="34" charset="0"/>
                      </a:endParaRPr>
                    </a:p>
                  </a:txBody>
                  <a:tcPr anchor="ctr"/>
                </a:tc>
                <a:tc>
                  <a:txBody>
                    <a:bodyPr/>
                    <a:lstStyle/>
                    <a:p>
                      <a:pPr algn="ctr"/>
                      <a:r>
                        <a:rPr lang="en-GB" sz="2000" b="0" dirty="0" smtClean="0">
                          <a:latin typeface="Arial" panose="020B0604020202020204" pitchFamily="34" charset="0"/>
                          <a:cs typeface="Arial" panose="020B0604020202020204" pitchFamily="34" charset="0"/>
                        </a:rPr>
                        <a:t>40 practices</a:t>
                      </a:r>
                      <a:endParaRPr lang="en-US" sz="2000" b="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0"/>
                  </a:ext>
                </a:extLst>
              </a:tr>
              <a:tr h="979391">
                <a:tc>
                  <a:txBody>
                    <a:bodyPr/>
                    <a:lstStyle/>
                    <a:p>
                      <a:pPr algn="l"/>
                      <a:r>
                        <a:rPr lang="en-GB" sz="2000" b="0" dirty="0" smtClean="0">
                          <a:solidFill>
                            <a:srgbClr val="FF0000"/>
                          </a:solidFill>
                          <a:latin typeface="Arial" panose="020B0604020202020204" pitchFamily="34" charset="0"/>
                          <a:cs typeface="Arial" panose="020B0604020202020204" pitchFamily="34" charset="0"/>
                        </a:rPr>
                        <a:t>Diabetes control</a:t>
                      </a:r>
                    </a:p>
                  </a:txBody>
                  <a:tcPr anchor="ctr"/>
                </a:tc>
                <a:tc>
                  <a:txBody>
                    <a:bodyPr/>
                    <a:lstStyle/>
                    <a:p>
                      <a:pPr algn="ctr"/>
                      <a:r>
                        <a:rPr lang="en-GB" sz="2000" b="0" dirty="0" smtClean="0">
                          <a:solidFill>
                            <a:srgbClr val="FF0000"/>
                          </a:solidFill>
                          <a:latin typeface="Arial" panose="020B0604020202020204" pitchFamily="34" charset="0"/>
                          <a:cs typeface="Arial" panose="020B0604020202020204" pitchFamily="34" charset="0"/>
                        </a:rPr>
                        <a:t>Intervention</a:t>
                      </a:r>
                      <a:endParaRPr lang="en-US" sz="2000" b="0" dirty="0">
                        <a:solidFill>
                          <a:srgbClr val="FF0000"/>
                        </a:solidFill>
                        <a:latin typeface="Arial" panose="020B0604020202020204" pitchFamily="34" charset="0"/>
                        <a:cs typeface="Arial" panose="020B0604020202020204" pitchFamily="34" charset="0"/>
                      </a:endParaRPr>
                    </a:p>
                  </a:txBody>
                  <a:tcPr anchor="ctr"/>
                </a:tc>
                <a:tc>
                  <a:txBody>
                    <a:bodyPr/>
                    <a:lstStyle/>
                    <a:p>
                      <a:pPr algn="ctr"/>
                      <a:r>
                        <a:rPr lang="en-GB" sz="2000" b="0" dirty="0" smtClean="0">
                          <a:solidFill>
                            <a:srgbClr val="FF0000"/>
                          </a:solidFill>
                          <a:latin typeface="Arial" panose="020B0604020202020204" pitchFamily="34" charset="0"/>
                          <a:cs typeface="Arial" panose="020B0604020202020204" pitchFamily="34" charset="0"/>
                        </a:rPr>
                        <a:t>Control</a:t>
                      </a:r>
                      <a:endParaRPr lang="en-US" sz="2000" b="0" dirty="0">
                        <a:solidFill>
                          <a:srgbClr val="FF000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1"/>
                  </a:ext>
                </a:extLst>
              </a:tr>
              <a:tr h="93476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000" b="0" dirty="0" smtClean="0">
                          <a:solidFill>
                            <a:srgbClr val="00B050"/>
                          </a:solidFill>
                          <a:latin typeface="Arial" panose="020B0604020202020204" pitchFamily="34" charset="0"/>
                          <a:cs typeface="Arial" panose="020B0604020202020204" pitchFamily="34" charset="0"/>
                        </a:rPr>
                        <a:t>Risky prescribing</a:t>
                      </a:r>
                      <a:endParaRPr lang="en-US" sz="2000" b="0" dirty="0">
                        <a:solidFill>
                          <a:srgbClr val="00B050"/>
                        </a:solidFill>
                        <a:latin typeface="Arial" panose="020B0604020202020204" pitchFamily="34" charset="0"/>
                        <a:cs typeface="Arial" panose="020B0604020202020204" pitchFamily="34" charset="0"/>
                      </a:endParaRPr>
                    </a:p>
                  </a:txBody>
                  <a:tcPr anchor="ctr"/>
                </a:tc>
                <a:tc>
                  <a:txBody>
                    <a:bodyPr/>
                    <a:lstStyle/>
                    <a:p>
                      <a:pPr algn="ctr"/>
                      <a:r>
                        <a:rPr lang="en-GB" sz="2000" b="0" dirty="0" smtClean="0">
                          <a:solidFill>
                            <a:srgbClr val="00B050"/>
                          </a:solidFill>
                          <a:latin typeface="Arial" panose="020B0604020202020204" pitchFamily="34" charset="0"/>
                          <a:cs typeface="Arial" panose="020B0604020202020204" pitchFamily="34" charset="0"/>
                        </a:rPr>
                        <a:t>Control</a:t>
                      </a:r>
                      <a:endParaRPr lang="en-US" sz="2000" b="0" dirty="0">
                        <a:solidFill>
                          <a:srgbClr val="00B050"/>
                        </a:solidFill>
                        <a:latin typeface="Arial" panose="020B0604020202020204" pitchFamily="34" charset="0"/>
                        <a:cs typeface="Arial" panose="020B0604020202020204" pitchFamily="34" charset="0"/>
                      </a:endParaRPr>
                    </a:p>
                  </a:txBody>
                  <a:tcPr anchor="ctr"/>
                </a:tc>
                <a:tc>
                  <a:txBody>
                    <a:bodyPr/>
                    <a:lstStyle/>
                    <a:p>
                      <a:pPr algn="ctr"/>
                      <a:r>
                        <a:rPr lang="en-GB" sz="2000" b="0" dirty="0" smtClean="0">
                          <a:solidFill>
                            <a:srgbClr val="00B050"/>
                          </a:solidFill>
                          <a:latin typeface="Arial" panose="020B0604020202020204" pitchFamily="34" charset="0"/>
                          <a:cs typeface="Arial" panose="020B0604020202020204" pitchFamily="34" charset="0"/>
                        </a:rPr>
                        <a:t>Intervention</a:t>
                      </a:r>
                      <a:endParaRPr lang="en-US" sz="2000" b="0" dirty="0">
                        <a:solidFill>
                          <a:srgbClr val="00B050"/>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xmlns="" val="10002"/>
                  </a:ext>
                </a:extLst>
              </a:tr>
            </a:tbl>
          </a:graphicData>
        </a:graphic>
      </p:graphicFrame>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2702" y="5640199"/>
            <a:ext cx="2578332" cy="95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3651" y="873457"/>
            <a:ext cx="1202498" cy="771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8206" y="3821374"/>
            <a:ext cx="1085237" cy="57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48168" y="4565651"/>
            <a:ext cx="910123" cy="859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38206" y="1856095"/>
            <a:ext cx="1031993" cy="78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071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did an economic evaluation</a:t>
            </a:r>
            <a:endParaRPr lang="en-GB" dirty="0"/>
          </a:p>
        </p:txBody>
      </p:sp>
      <p:pic>
        <p:nvPicPr>
          <p:cNvPr id="4" name="Content Placeholder 3"/>
          <p:cNvPicPr>
            <a:picLocks noGrp="1" noChangeAspect="1"/>
          </p:cNvPicPr>
          <p:nvPr>
            <p:ph idx="1"/>
          </p:nvPr>
        </p:nvPicPr>
        <p:blipFill>
          <a:blip r:embed="rId3"/>
          <a:stretch>
            <a:fillRect/>
          </a:stretch>
        </p:blipFill>
        <p:spPr>
          <a:xfrm>
            <a:off x="246063" y="1592886"/>
            <a:ext cx="8647112" cy="4897778"/>
          </a:xfrm>
          <a:prstGeom prst="rect">
            <a:avLst/>
          </a:prstGeom>
        </p:spPr>
      </p:pic>
    </p:spTree>
    <p:extLst>
      <p:ext uri="{BB962C8B-B14F-4D97-AF65-F5344CB8AC3E}">
        <p14:creationId xmlns:p14="http://schemas.microsoft.com/office/powerpoint/2010/main" val="26603348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We did a process evaluation</a:t>
            </a:r>
            <a:endParaRPr lang="en-GB" dirty="0"/>
          </a:p>
        </p:txBody>
      </p:sp>
      <p:pic>
        <p:nvPicPr>
          <p:cNvPr id="4" name="Picture 3"/>
          <p:cNvPicPr>
            <a:picLocks noChangeAspect="1"/>
          </p:cNvPicPr>
          <p:nvPr/>
        </p:nvPicPr>
        <p:blipFill>
          <a:blip r:embed="rId3"/>
          <a:stretch>
            <a:fillRect/>
          </a:stretch>
        </p:blipFill>
        <p:spPr>
          <a:xfrm>
            <a:off x="12188" y="1237766"/>
            <a:ext cx="9131812" cy="5620234"/>
          </a:xfrm>
          <a:prstGeom prst="rect">
            <a:avLst/>
          </a:prstGeom>
        </p:spPr>
      </p:pic>
    </p:spTree>
    <p:extLst>
      <p:ext uri="{BB962C8B-B14F-4D97-AF65-F5344CB8AC3E}">
        <p14:creationId xmlns:p14="http://schemas.microsoft.com/office/powerpoint/2010/main" val="10930831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Field Marshal Helmuth Karl Bernhard Graf von Moltk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7671" y="532239"/>
            <a:ext cx="3829264" cy="56757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 y="532239"/>
            <a:ext cx="3979334" cy="830997"/>
          </a:xfrm>
          <a:prstGeom prst="rect">
            <a:avLst/>
          </a:prstGeom>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rial" charset="0"/>
                <a:ea typeface="+mn-ea"/>
                <a:cs typeface="+mn-cs"/>
              </a:rPr>
              <a:t>Field Marshall Helmuth Karl Bernhard Graf von </a:t>
            </a:r>
            <a:r>
              <a:rPr kumimoji="0" lang="en-GB" sz="2400" b="0" i="0" u="none" strike="noStrike" kern="1200" cap="none" spc="0" normalizeH="0" baseline="0" noProof="0" dirty="0" err="1">
                <a:ln>
                  <a:noFill/>
                </a:ln>
                <a:solidFill>
                  <a:prstClr val="black"/>
                </a:solidFill>
                <a:effectLst/>
                <a:uLnTx/>
                <a:uFillTx/>
                <a:latin typeface="Arial" charset="0"/>
                <a:ea typeface="+mn-ea"/>
                <a:cs typeface="+mn-cs"/>
              </a:rPr>
              <a:t>Moltke</a:t>
            </a:r>
            <a:r>
              <a:rPr kumimoji="0" lang="en-GB" sz="2400" b="0" i="0" u="none" strike="noStrike" kern="1200" cap="none" spc="0" normalizeH="0" baseline="0" noProof="0" dirty="0">
                <a:ln>
                  <a:noFill/>
                </a:ln>
                <a:solidFill>
                  <a:prstClr val="black"/>
                </a:solidFill>
                <a:effectLst/>
                <a:uLnTx/>
                <a:uFillTx/>
                <a:latin typeface="Arial" charset="0"/>
                <a:ea typeface="+mn-ea"/>
                <a:cs typeface="+mn-cs"/>
              </a:rPr>
              <a:t> </a:t>
            </a:r>
          </a:p>
        </p:txBody>
      </p:sp>
    </p:spTree>
    <p:extLst>
      <p:ext uri="{BB962C8B-B14F-4D97-AF65-F5344CB8AC3E}">
        <p14:creationId xmlns:p14="http://schemas.microsoft.com/office/powerpoint/2010/main" val="301222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worked?</a:t>
            </a:r>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038" y="1351021"/>
            <a:ext cx="2812732" cy="180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0973" y="1300048"/>
            <a:ext cx="2426814" cy="1668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958" y="3740481"/>
            <a:ext cx="2142699" cy="202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6279" y="3775081"/>
            <a:ext cx="2579304" cy="1970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1"/>
          <p:cNvSpPr>
            <a:spLocks noChangeArrowheads="1"/>
          </p:cNvSpPr>
          <p:nvPr/>
        </p:nvSpPr>
        <p:spPr bwMode="auto">
          <a:xfrm>
            <a:off x="722038" y="3114671"/>
            <a:ext cx="21426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Diabetes control</a:t>
            </a:r>
            <a:endPar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9" name="Rectangle 1"/>
          <p:cNvSpPr>
            <a:spLocks noChangeArrowheads="1"/>
          </p:cNvSpPr>
          <p:nvPr/>
        </p:nvSpPr>
        <p:spPr bwMode="auto">
          <a:xfrm>
            <a:off x="5280973" y="3132654"/>
            <a:ext cx="21426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Blood pressure control</a:t>
            </a:r>
            <a:endPar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10" name="Rectangle 1"/>
          <p:cNvSpPr>
            <a:spLocks noChangeArrowheads="1"/>
          </p:cNvSpPr>
          <p:nvPr/>
        </p:nvSpPr>
        <p:spPr bwMode="auto">
          <a:xfrm>
            <a:off x="793042" y="5828224"/>
            <a:ext cx="343848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Anticoagulation in atrial fibrillation</a:t>
            </a:r>
            <a:endPar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
        <p:nvSpPr>
          <p:cNvPr id="11" name="Rectangle 1"/>
          <p:cNvSpPr>
            <a:spLocks noChangeArrowheads="1"/>
          </p:cNvSpPr>
          <p:nvPr/>
        </p:nvSpPr>
        <p:spPr bwMode="auto">
          <a:xfrm>
            <a:off x="5280972" y="5828224"/>
            <a:ext cx="214269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Risky prescribing</a:t>
            </a:r>
            <a:endParaRPr kumimoji="0" lang="en-GB" altLang="en-US" sz="1600" b="0" i="0" u="none" strike="noStrike" kern="1200" cap="none" spc="0" normalizeH="0" baseline="0" noProof="0" dirty="0" smtClean="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01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3074"/>
                                        </p:tgtEl>
                                      </p:cBhvr>
                                    </p:animEffect>
                                    <p:anim calcmode="lin" valueType="num">
                                      <p:cBhvr>
                                        <p:cTn id="7" dur="1000"/>
                                        <p:tgtEl>
                                          <p:spTgt spid="3074"/>
                                        </p:tgtEl>
                                        <p:attrNameLst>
                                          <p:attrName>ppt_x</p:attrName>
                                        </p:attrNameLst>
                                      </p:cBhvr>
                                      <p:tavLst>
                                        <p:tav tm="0">
                                          <p:val>
                                            <p:strVal val="ppt_x"/>
                                          </p:val>
                                        </p:tav>
                                        <p:tav tm="100000">
                                          <p:val>
                                            <p:strVal val="ppt_x"/>
                                          </p:val>
                                        </p:tav>
                                      </p:tavLst>
                                    </p:anim>
                                    <p:anim calcmode="lin" valueType="num">
                                      <p:cBhvr>
                                        <p:cTn id="8" dur="1000"/>
                                        <p:tgtEl>
                                          <p:spTgt spid="3074"/>
                                        </p:tgtEl>
                                        <p:attrNameLst>
                                          <p:attrName>ppt_y</p:attrName>
                                        </p:attrNameLst>
                                      </p:cBhvr>
                                      <p:tavLst>
                                        <p:tav tm="0">
                                          <p:val>
                                            <p:strVal val="ppt_y"/>
                                          </p:val>
                                        </p:tav>
                                        <p:tav tm="100000">
                                          <p:val>
                                            <p:strVal val="ppt_y+.1"/>
                                          </p:val>
                                        </p:tav>
                                      </p:tavLst>
                                    </p:anim>
                                    <p:set>
                                      <p:cBhvr>
                                        <p:cTn id="9" dur="1" fill="hold">
                                          <p:stCondLst>
                                            <p:cond delay="999"/>
                                          </p:stCondLst>
                                        </p:cTn>
                                        <p:tgtEl>
                                          <p:spTgt spid="307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3075"/>
                                        </p:tgtEl>
                                      </p:cBhvr>
                                    </p:animEffect>
                                    <p:anim calcmode="lin" valueType="num">
                                      <p:cBhvr>
                                        <p:cTn id="21" dur="1000"/>
                                        <p:tgtEl>
                                          <p:spTgt spid="3075"/>
                                        </p:tgtEl>
                                        <p:attrNameLst>
                                          <p:attrName>ppt_x</p:attrName>
                                        </p:attrNameLst>
                                      </p:cBhvr>
                                      <p:tavLst>
                                        <p:tav tm="0">
                                          <p:val>
                                            <p:strVal val="ppt_x"/>
                                          </p:val>
                                        </p:tav>
                                        <p:tav tm="100000">
                                          <p:val>
                                            <p:strVal val="ppt_x"/>
                                          </p:val>
                                        </p:tav>
                                      </p:tavLst>
                                    </p:anim>
                                    <p:anim calcmode="lin" valueType="num">
                                      <p:cBhvr>
                                        <p:cTn id="22" dur="1000"/>
                                        <p:tgtEl>
                                          <p:spTgt spid="3075"/>
                                        </p:tgtEl>
                                        <p:attrNameLst>
                                          <p:attrName>ppt_y</p:attrName>
                                        </p:attrNameLst>
                                      </p:cBhvr>
                                      <p:tavLst>
                                        <p:tav tm="0">
                                          <p:val>
                                            <p:strVal val="ppt_y"/>
                                          </p:val>
                                        </p:tav>
                                        <p:tav tm="100000">
                                          <p:val>
                                            <p:strVal val="ppt_y+.1"/>
                                          </p:val>
                                        </p:tav>
                                      </p:tavLst>
                                    </p:anim>
                                    <p:set>
                                      <p:cBhvr>
                                        <p:cTn id="23" dur="1" fill="hold">
                                          <p:stCondLst>
                                            <p:cond delay="999"/>
                                          </p:stCondLst>
                                        </p:cTn>
                                        <p:tgtEl>
                                          <p:spTgt spid="307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0" nodeType="clickEffect">
                                  <p:stCondLst>
                                    <p:cond delay="0"/>
                                  </p:stCondLst>
                                  <p:childTnLst>
                                    <p:animEffect transition="out" filter="fade">
                                      <p:cBhvr>
                                        <p:cTn id="27" dur="1000"/>
                                        <p:tgtEl>
                                          <p:spTgt spid="9"/>
                                        </p:tgtEl>
                                      </p:cBhvr>
                                    </p:animEffect>
                                    <p:anim calcmode="lin" valueType="num">
                                      <p:cBhvr>
                                        <p:cTn id="28" dur="1000"/>
                                        <p:tgtEl>
                                          <p:spTgt spid="9"/>
                                        </p:tgtEl>
                                        <p:attrNameLst>
                                          <p:attrName>ppt_x</p:attrName>
                                        </p:attrNameLst>
                                      </p:cBhvr>
                                      <p:tavLst>
                                        <p:tav tm="0">
                                          <p:val>
                                            <p:strVal val="ppt_x"/>
                                          </p:val>
                                        </p:tav>
                                        <p:tav tm="100000">
                                          <p:val>
                                            <p:strVal val="ppt_x"/>
                                          </p:val>
                                        </p:tav>
                                      </p:tavLst>
                                    </p:anim>
                                    <p:anim calcmode="lin" valueType="num">
                                      <p:cBhvr>
                                        <p:cTn id="29" dur="1000"/>
                                        <p:tgtEl>
                                          <p:spTgt spid="9"/>
                                        </p:tgtEl>
                                        <p:attrNameLst>
                                          <p:attrName>ppt_y</p:attrName>
                                        </p:attrNameLst>
                                      </p:cBhvr>
                                      <p:tavLst>
                                        <p:tav tm="0">
                                          <p:val>
                                            <p:strVal val="ppt_y"/>
                                          </p:val>
                                        </p:tav>
                                        <p:tav tm="100000">
                                          <p:val>
                                            <p:strVal val="ppt_y+.1"/>
                                          </p:val>
                                        </p:tav>
                                      </p:tavLst>
                                    </p:anim>
                                    <p:set>
                                      <p:cBhvr>
                                        <p:cTn id="30" dur="1" fill="hold">
                                          <p:stCondLst>
                                            <p:cond delay="999"/>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xit" presetSubtype="0" fill="hold" nodeType="clickEffect">
                                  <p:stCondLst>
                                    <p:cond delay="0"/>
                                  </p:stCondLst>
                                  <p:childTnLst>
                                    <p:animEffect transition="out" filter="fade">
                                      <p:cBhvr>
                                        <p:cTn id="34" dur="1000"/>
                                        <p:tgtEl>
                                          <p:spTgt spid="3076"/>
                                        </p:tgtEl>
                                      </p:cBhvr>
                                    </p:animEffect>
                                    <p:anim calcmode="lin" valueType="num">
                                      <p:cBhvr>
                                        <p:cTn id="35" dur="1000"/>
                                        <p:tgtEl>
                                          <p:spTgt spid="3076"/>
                                        </p:tgtEl>
                                        <p:attrNameLst>
                                          <p:attrName>ppt_x</p:attrName>
                                        </p:attrNameLst>
                                      </p:cBhvr>
                                      <p:tavLst>
                                        <p:tav tm="0">
                                          <p:val>
                                            <p:strVal val="ppt_x"/>
                                          </p:val>
                                        </p:tav>
                                        <p:tav tm="100000">
                                          <p:val>
                                            <p:strVal val="ppt_x"/>
                                          </p:val>
                                        </p:tav>
                                      </p:tavLst>
                                    </p:anim>
                                    <p:anim calcmode="lin" valueType="num">
                                      <p:cBhvr>
                                        <p:cTn id="36" dur="1000"/>
                                        <p:tgtEl>
                                          <p:spTgt spid="3076"/>
                                        </p:tgtEl>
                                        <p:attrNameLst>
                                          <p:attrName>ppt_y</p:attrName>
                                        </p:attrNameLst>
                                      </p:cBhvr>
                                      <p:tavLst>
                                        <p:tav tm="0">
                                          <p:val>
                                            <p:strVal val="ppt_y"/>
                                          </p:val>
                                        </p:tav>
                                        <p:tav tm="100000">
                                          <p:val>
                                            <p:strVal val="ppt_y+.1"/>
                                          </p:val>
                                        </p:tav>
                                      </p:tavLst>
                                    </p:anim>
                                    <p:set>
                                      <p:cBhvr>
                                        <p:cTn id="37" dur="1" fill="hold">
                                          <p:stCondLst>
                                            <p:cond delay="999"/>
                                          </p:stCondLst>
                                        </p:cTn>
                                        <p:tgtEl>
                                          <p:spTgt spid="307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exit" presetSubtype="0" fill="hold" nodeType="clickEffect">
                                  <p:stCondLst>
                                    <p:cond delay="0"/>
                                  </p:stCondLst>
                                  <p:childTnLst>
                                    <p:animEffect transition="out" filter="fade">
                                      <p:cBhvr>
                                        <p:cTn id="45" dur="1000"/>
                                        <p:tgtEl>
                                          <p:spTgt spid="10">
                                            <p:txEl>
                                              <p:pRg st="0" end="0"/>
                                            </p:txEl>
                                          </p:spTgt>
                                        </p:tgtEl>
                                      </p:cBhvr>
                                    </p:animEffect>
                                    <p:anim calcmode="lin" valueType="num">
                                      <p:cBhvr>
                                        <p:cTn id="46" dur="1000"/>
                                        <p:tgtEl>
                                          <p:spTgt spid="10">
                                            <p:txEl>
                                              <p:pRg st="0" end="0"/>
                                            </p:txEl>
                                          </p:spTgt>
                                        </p:tgtEl>
                                        <p:attrNameLst>
                                          <p:attrName>ppt_x</p:attrName>
                                        </p:attrNameLst>
                                      </p:cBhvr>
                                      <p:tavLst>
                                        <p:tav tm="0">
                                          <p:val>
                                            <p:strVal val="ppt_x"/>
                                          </p:val>
                                        </p:tav>
                                        <p:tav tm="100000">
                                          <p:val>
                                            <p:strVal val="ppt_x"/>
                                          </p:val>
                                        </p:tav>
                                      </p:tavLst>
                                    </p:anim>
                                    <p:anim calcmode="lin" valueType="num">
                                      <p:cBhvr>
                                        <p:cTn id="47" dur="1000"/>
                                        <p:tgtEl>
                                          <p:spTgt spid="10">
                                            <p:txEl>
                                              <p:pRg st="0" end="0"/>
                                            </p:txEl>
                                          </p:spTgt>
                                        </p:tgtEl>
                                        <p:attrNameLst>
                                          <p:attrName>ppt_y</p:attrName>
                                        </p:attrNameLst>
                                      </p:cBhvr>
                                      <p:tavLst>
                                        <p:tav tm="0">
                                          <p:val>
                                            <p:strVal val="ppt_y"/>
                                          </p:val>
                                        </p:tav>
                                        <p:tav tm="100000">
                                          <p:val>
                                            <p:strVal val="ppt_y+.1"/>
                                          </p:val>
                                        </p:tav>
                                      </p:tavLst>
                                    </p:anim>
                                    <p:set>
                                      <p:cBhvr>
                                        <p:cTn id="48" dur="1" fill="hold">
                                          <p:stCondLst>
                                            <p:cond delay="999"/>
                                          </p:stCondLst>
                                        </p:cTn>
                                        <p:tgtEl>
                                          <p:spTgt spid="1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PAnswers"/>
          <p:cNvSpPr>
            <a:spLocks noGrp="1"/>
          </p:cNvSpPr>
          <p:nvPr>
            <p:ph type="body" idx="1"/>
            <p:custDataLst>
              <p:tags r:id="rId2"/>
            </p:custDataLst>
          </p:nvPr>
        </p:nvSpPr>
        <p:spPr>
          <a:xfrm>
            <a:off x="5104434" y="1600200"/>
            <a:ext cx="3723195" cy="5111750"/>
          </a:xfrm>
        </p:spPr>
        <p:txBody>
          <a:bodyPr>
            <a:normAutofit/>
          </a:bodyPr>
          <a:lstStyle/>
          <a:p>
            <a:pPr marL="0" indent="0">
              <a:lnSpc>
                <a:spcPct val="200000"/>
              </a:lnSpc>
              <a:spcAft>
                <a:spcPts val="0"/>
              </a:spcAft>
              <a:buNone/>
            </a:pPr>
            <a:r>
              <a:rPr lang="en-GB" sz="2800" dirty="0" smtClean="0"/>
              <a:t>One </a:t>
            </a:r>
            <a:r>
              <a:rPr lang="en-GB" sz="2800" dirty="0"/>
              <a:t>y</a:t>
            </a:r>
            <a:r>
              <a:rPr lang="en-GB" sz="2800" dirty="0" smtClean="0"/>
              <a:t>ear</a:t>
            </a:r>
          </a:p>
          <a:p>
            <a:pPr marL="0" indent="0">
              <a:lnSpc>
                <a:spcPct val="200000"/>
              </a:lnSpc>
              <a:spcAft>
                <a:spcPts val="0"/>
              </a:spcAft>
              <a:buNone/>
            </a:pPr>
            <a:r>
              <a:rPr lang="en-GB" sz="2800" dirty="0" smtClean="0"/>
              <a:t>Five years</a:t>
            </a:r>
          </a:p>
          <a:p>
            <a:pPr marL="0" indent="0">
              <a:lnSpc>
                <a:spcPct val="200000"/>
              </a:lnSpc>
              <a:spcAft>
                <a:spcPts val="0"/>
              </a:spcAft>
              <a:buNone/>
            </a:pPr>
            <a:r>
              <a:rPr lang="en-GB" sz="2800" b="1" dirty="0" smtClean="0">
                <a:solidFill>
                  <a:srgbClr val="890203"/>
                </a:solidFill>
              </a:rPr>
              <a:t>Fifteen years</a:t>
            </a:r>
          </a:p>
          <a:p>
            <a:pPr marL="0" indent="0">
              <a:lnSpc>
                <a:spcPct val="200000"/>
              </a:lnSpc>
              <a:spcAft>
                <a:spcPts val="0"/>
              </a:spcAft>
              <a:buNone/>
            </a:pPr>
            <a:r>
              <a:rPr lang="en-GB" sz="2800" dirty="0" smtClean="0"/>
              <a:t>Fifty years</a:t>
            </a:r>
          </a:p>
        </p:txBody>
      </p:sp>
      <p:sp>
        <p:nvSpPr>
          <p:cNvPr id="7" name="TPQuestion"/>
          <p:cNvSpPr>
            <a:spLocks noGrp="1"/>
          </p:cNvSpPr>
          <p:nvPr>
            <p:ph type="title"/>
          </p:nvPr>
        </p:nvSpPr>
        <p:spPr>
          <a:xfrm>
            <a:off x="250826" y="100800"/>
            <a:ext cx="5764963" cy="954087"/>
          </a:xfrm>
        </p:spPr>
        <p:txBody>
          <a:bodyPr/>
          <a:lstStyle/>
          <a:p>
            <a:r>
              <a:rPr lang="en-GB" dirty="0" smtClean="0"/>
              <a:t>How </a:t>
            </a:r>
            <a:r>
              <a:rPr lang="en-GB" dirty="0"/>
              <a:t>long did it take for sliced bread to take off?</a:t>
            </a:r>
          </a:p>
        </p:txBody>
      </p:sp>
      <p:pic>
        <p:nvPicPr>
          <p:cNvPr id="2" name="Picture 1"/>
          <p:cNvPicPr>
            <a:picLocks noChangeAspect="1"/>
          </p:cNvPicPr>
          <p:nvPr/>
        </p:nvPicPr>
        <p:blipFill>
          <a:blip r:embed="rId5"/>
          <a:stretch>
            <a:fillRect/>
          </a:stretch>
        </p:blipFill>
        <p:spPr>
          <a:xfrm>
            <a:off x="7928138" y="100800"/>
            <a:ext cx="899492" cy="599099"/>
          </a:xfrm>
          <a:prstGeom prst="rect">
            <a:avLst/>
          </a:prstGeom>
        </p:spPr>
      </p:pic>
      <p:pic>
        <p:nvPicPr>
          <p:cNvPr id="4" name="Picture 3"/>
          <p:cNvPicPr>
            <a:picLocks noChangeAspect="1"/>
          </p:cNvPicPr>
          <p:nvPr/>
        </p:nvPicPr>
        <p:blipFill>
          <a:blip r:embed="rId6"/>
          <a:stretch>
            <a:fillRect/>
          </a:stretch>
        </p:blipFill>
        <p:spPr>
          <a:xfrm>
            <a:off x="384140" y="2053614"/>
            <a:ext cx="2685685" cy="3224239"/>
          </a:xfrm>
          <a:prstGeom prst="rect">
            <a:avLst/>
          </a:prstGeom>
        </p:spPr>
      </p:pic>
    </p:spTree>
    <p:custDataLst>
      <p:tags r:id="rId1"/>
    </p:custDataLst>
    <p:extLst>
      <p:ext uri="{BB962C8B-B14F-4D97-AF65-F5344CB8AC3E}">
        <p14:creationId xmlns:p14="http://schemas.microsoft.com/office/powerpoint/2010/main" val="41610058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Risky prescribing</a:t>
            </a:r>
            <a:endParaRPr lang="en-GB" dirty="0"/>
          </a:p>
        </p:txBody>
      </p:sp>
      <p:sp>
        <p:nvSpPr>
          <p:cNvPr id="3" name="Content Placeholder 2"/>
          <p:cNvSpPr>
            <a:spLocks noGrp="1"/>
          </p:cNvSpPr>
          <p:nvPr>
            <p:ph idx="1"/>
          </p:nvPr>
        </p:nvSpPr>
        <p:spPr/>
        <p:txBody>
          <a:bodyPr/>
          <a:lstStyle/>
          <a:p>
            <a:pPr marL="0" indent="0">
              <a:buNone/>
            </a:pPr>
            <a:r>
              <a:rPr lang="en-GB" sz="4000" b="1" dirty="0" smtClean="0"/>
              <a:t>Control				6.0%</a:t>
            </a:r>
            <a:endParaRPr lang="en-GB" sz="4000" b="1" dirty="0"/>
          </a:p>
          <a:p>
            <a:pPr marL="0" indent="0">
              <a:buNone/>
            </a:pPr>
            <a:endParaRPr lang="en-GB" sz="1400" b="1" dirty="0"/>
          </a:p>
          <a:p>
            <a:pPr marL="0" indent="0">
              <a:buNone/>
            </a:pPr>
            <a:r>
              <a:rPr lang="en-GB" sz="4000" b="1" dirty="0" smtClean="0"/>
              <a:t>Intervention		4.9%</a:t>
            </a:r>
            <a:endParaRPr lang="en-GB" sz="4000" b="1" dirty="0"/>
          </a:p>
          <a:p>
            <a:endParaRPr lang="en-GB" dirty="0"/>
          </a:p>
          <a:p>
            <a:pPr marL="0" indent="0">
              <a:buNone/>
            </a:pPr>
            <a:r>
              <a:rPr lang="en-GB" sz="3600" dirty="0" smtClean="0">
                <a:solidFill>
                  <a:srgbClr val="00B050"/>
                </a:solidFill>
              </a:rPr>
              <a:t>Odds ratio </a:t>
            </a:r>
            <a:r>
              <a:rPr lang="pl-PL" sz="3600" dirty="0" smtClean="0">
                <a:solidFill>
                  <a:srgbClr val="00B050"/>
                </a:solidFill>
              </a:rPr>
              <a:t>0.81 </a:t>
            </a:r>
            <a:r>
              <a:rPr lang="pl-PL" sz="3600" dirty="0">
                <a:solidFill>
                  <a:srgbClr val="00B050"/>
                </a:solidFill>
              </a:rPr>
              <a:t>(97.5% CI </a:t>
            </a:r>
            <a:r>
              <a:rPr lang="pl-PL" sz="3600" dirty="0" smtClean="0">
                <a:solidFill>
                  <a:srgbClr val="00B050"/>
                </a:solidFill>
              </a:rPr>
              <a:t>0.67 </a:t>
            </a:r>
            <a:r>
              <a:rPr lang="pl-PL" sz="3600" dirty="0">
                <a:solidFill>
                  <a:srgbClr val="00B050"/>
                </a:solidFill>
              </a:rPr>
              <a:t>to </a:t>
            </a:r>
            <a:r>
              <a:rPr lang="pl-PL" sz="3600" dirty="0" smtClean="0">
                <a:solidFill>
                  <a:srgbClr val="00B050"/>
                </a:solidFill>
              </a:rPr>
              <a:t>0.9</a:t>
            </a:r>
            <a:r>
              <a:rPr lang="en-GB" sz="3600" dirty="0" smtClean="0">
                <a:solidFill>
                  <a:srgbClr val="00B050"/>
                </a:solidFill>
              </a:rPr>
              <a:t>9</a:t>
            </a:r>
            <a:r>
              <a:rPr lang="pl-PL" sz="3600" dirty="0" smtClean="0">
                <a:solidFill>
                  <a:srgbClr val="00B050"/>
                </a:solidFill>
              </a:rPr>
              <a:t>) </a:t>
            </a:r>
            <a:endParaRPr lang="en-GB" sz="3600" dirty="0" smtClean="0">
              <a:solidFill>
                <a:srgbClr val="00B050"/>
              </a:solidFill>
            </a:endParaRPr>
          </a:p>
          <a:p>
            <a:pPr marL="0" indent="0">
              <a:buNone/>
            </a:pPr>
            <a:endParaRPr lang="en-GB" dirty="0"/>
          </a:p>
          <a:p>
            <a:pPr marL="0" indent="0">
              <a:buNone/>
            </a:pPr>
            <a:r>
              <a:rPr lang="en-GB" dirty="0" smtClean="0"/>
              <a:t>Once confounders adjusted for, the odds </a:t>
            </a:r>
            <a:r>
              <a:rPr lang="en-GB" dirty="0"/>
              <a:t>of a patient achieving </a:t>
            </a:r>
            <a:r>
              <a:rPr lang="en-GB" dirty="0" smtClean="0"/>
              <a:t>outcome in intervention practices was 18.5% </a:t>
            </a:r>
            <a:r>
              <a:rPr lang="en-GB" u="sng" dirty="0" smtClean="0"/>
              <a:t>lower</a:t>
            </a:r>
            <a:r>
              <a:rPr lang="en-GB" dirty="0"/>
              <a:t> </a:t>
            </a:r>
            <a:r>
              <a:rPr lang="en-GB" dirty="0" smtClean="0"/>
              <a:t>compared with a patient with same characteristics in control practices</a:t>
            </a:r>
          </a:p>
        </p:txBody>
      </p:sp>
      <p:pic>
        <p:nvPicPr>
          <p:cNvPr id="4" name="Picture 3"/>
          <p:cNvPicPr>
            <a:picLocks noChangeAspect="1"/>
          </p:cNvPicPr>
          <p:nvPr/>
        </p:nvPicPr>
        <p:blipFill>
          <a:blip r:embed="rId2"/>
          <a:stretch>
            <a:fillRect/>
          </a:stretch>
        </p:blipFill>
        <p:spPr>
          <a:xfrm>
            <a:off x="6423788" y="103829"/>
            <a:ext cx="2584928" cy="951058"/>
          </a:xfrm>
          <a:prstGeom prst="rect">
            <a:avLst/>
          </a:prstGeom>
        </p:spPr>
      </p:pic>
    </p:spTree>
    <p:extLst>
      <p:ext uri="{BB962C8B-B14F-4D97-AF65-F5344CB8AC3E}">
        <p14:creationId xmlns:p14="http://schemas.microsoft.com/office/powerpoint/2010/main" val="1304663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Autofit/>
          </a:bodyPr>
          <a:lstStyle/>
          <a:p>
            <a:pPr algn="l">
              <a:spcAft>
                <a:spcPts val="600"/>
              </a:spcAft>
            </a:pPr>
            <a:r>
              <a:rPr lang="en-GB" sz="2000" dirty="0" smtClean="0">
                <a:latin typeface="Arial" panose="020B0604020202020204" pitchFamily="34" charset="0"/>
                <a:cs typeface="Arial" panose="020B0604020202020204" pitchFamily="34" charset="0"/>
              </a:rPr>
              <a:t>More </a:t>
            </a:r>
            <a:r>
              <a:rPr lang="en-GB" sz="2000" dirty="0">
                <a:latin typeface="Arial" panose="020B0604020202020204" pitchFamily="34" charset="0"/>
                <a:cs typeface="Arial" panose="020B0604020202020204" pitchFamily="34" charset="0"/>
              </a:rPr>
              <a:t>expensive and more effective than usual </a:t>
            </a:r>
            <a:r>
              <a:rPr lang="en-GB" sz="2000" dirty="0" smtClean="0">
                <a:latin typeface="Arial" panose="020B0604020202020204" pitchFamily="34" charset="0"/>
                <a:cs typeface="Arial" panose="020B0604020202020204" pitchFamily="34" charset="0"/>
              </a:rPr>
              <a:t>practice</a:t>
            </a:r>
            <a:r>
              <a:rPr lang="en-GB" sz="800" dirty="0" smtClean="0">
                <a:latin typeface="Arial" panose="020B0604020202020204" pitchFamily="34" charset="0"/>
                <a:cs typeface="Arial" panose="020B0604020202020204" pitchFamily="34" charset="0"/>
              </a:rPr>
              <a:t/>
            </a:r>
            <a:br>
              <a:rPr lang="en-GB" sz="800" dirty="0" smtClean="0">
                <a:latin typeface="Arial" panose="020B0604020202020204" pitchFamily="34" charset="0"/>
                <a:cs typeface="Arial" panose="020B0604020202020204" pitchFamily="34" charset="0"/>
              </a:rPr>
            </a:br>
            <a:r>
              <a:rPr lang="en-GB" sz="800" dirty="0" smtClean="0">
                <a:latin typeface="Arial" panose="020B0604020202020204" pitchFamily="34" charset="0"/>
                <a:cs typeface="Arial" panose="020B0604020202020204" pitchFamily="34" charset="0"/>
              </a:rPr>
              <a:t/>
            </a:r>
            <a:br>
              <a:rPr lang="en-GB" sz="8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Incremental </a:t>
            </a:r>
            <a:r>
              <a:rPr lang="en-GB" sz="2000" dirty="0">
                <a:latin typeface="Arial" panose="020B0604020202020204" pitchFamily="34" charset="0"/>
                <a:cs typeface="Arial" panose="020B0604020202020204" pitchFamily="34" charset="0"/>
              </a:rPr>
              <a:t>cost effectiveness ratio </a:t>
            </a:r>
            <a:r>
              <a:rPr lang="en-GB" sz="2000" dirty="0" smtClean="0">
                <a:latin typeface="Arial" panose="020B0604020202020204" pitchFamily="34" charset="0"/>
                <a:cs typeface="Arial" panose="020B0604020202020204" pitchFamily="34" charset="0"/>
              </a:rPr>
              <a:t>of </a:t>
            </a:r>
            <a:r>
              <a:rPr lang="en-GB" sz="2000" dirty="0">
                <a:latin typeface="Arial" panose="020B0604020202020204" pitchFamily="34" charset="0"/>
                <a:cs typeface="Arial" panose="020B0604020202020204" pitchFamily="34" charset="0"/>
              </a:rPr>
              <a:t>£</a:t>
            </a:r>
            <a:r>
              <a:rPr lang="en-GB" sz="2000" dirty="0" smtClean="0">
                <a:latin typeface="Arial" panose="020B0604020202020204" pitchFamily="34" charset="0"/>
                <a:cs typeface="Arial" panose="020B0604020202020204" pitchFamily="34" charset="0"/>
              </a:rPr>
              <a:t>2,337</a:t>
            </a:r>
            <a:r>
              <a:rPr lang="en-GB" sz="800" dirty="0" smtClean="0">
                <a:latin typeface="Arial" panose="020B0604020202020204" pitchFamily="34" charset="0"/>
                <a:cs typeface="Arial" panose="020B0604020202020204" pitchFamily="34" charset="0"/>
              </a:rPr>
              <a:t/>
            </a:r>
            <a:br>
              <a:rPr lang="en-GB" sz="800" dirty="0" smtClean="0">
                <a:latin typeface="Arial" panose="020B0604020202020204" pitchFamily="34" charset="0"/>
                <a:cs typeface="Arial" panose="020B0604020202020204" pitchFamily="34" charset="0"/>
              </a:rPr>
            </a:br>
            <a:r>
              <a:rPr lang="en-GB" sz="800" dirty="0" smtClean="0">
                <a:latin typeface="Arial" panose="020B0604020202020204" pitchFamily="34" charset="0"/>
                <a:cs typeface="Arial" panose="020B0604020202020204" pitchFamily="34" charset="0"/>
              </a:rPr>
              <a:t/>
            </a:r>
            <a:br>
              <a:rPr lang="en-GB" sz="800" dirty="0" smtClean="0">
                <a:latin typeface="Arial" panose="020B0604020202020204" pitchFamily="34" charset="0"/>
                <a:cs typeface="Arial" panose="020B0604020202020204" pitchFamily="34" charset="0"/>
              </a:rPr>
            </a:br>
            <a:r>
              <a:rPr lang="en-GB" sz="2000" dirty="0" smtClean="0">
                <a:latin typeface="Arial" panose="020B0604020202020204" pitchFamily="34" charset="0"/>
                <a:cs typeface="Arial" panose="020B0604020202020204" pitchFamily="34" charset="0"/>
              </a:rPr>
              <a:t>Over </a:t>
            </a:r>
            <a:r>
              <a:rPr lang="en-GB" sz="2000" dirty="0">
                <a:latin typeface="Arial" panose="020B0604020202020204" pitchFamily="34" charset="0"/>
                <a:cs typeface="Arial" panose="020B0604020202020204" pitchFamily="34" charset="0"/>
              </a:rPr>
              <a:t>75% of simulations conducted for probabilistic sensitivity </a:t>
            </a:r>
            <a:r>
              <a:rPr lang="en-GB" sz="2000" dirty="0" smtClean="0">
                <a:latin typeface="Arial" panose="020B0604020202020204" pitchFamily="34" charset="0"/>
                <a:cs typeface="Arial" panose="020B0604020202020204" pitchFamily="34" charset="0"/>
              </a:rPr>
              <a:t>analysis indicated </a:t>
            </a:r>
            <a:r>
              <a:rPr lang="en-GB" sz="2000" dirty="0">
                <a:latin typeface="Arial" panose="020B0604020202020204" pitchFamily="34" charset="0"/>
                <a:cs typeface="Arial" panose="020B0604020202020204" pitchFamily="34" charset="0"/>
              </a:rPr>
              <a:t>cost-effectiveness</a:t>
            </a:r>
          </a:p>
        </p:txBody>
      </p:sp>
      <p:pic>
        <p:nvPicPr>
          <p:cNvPr id="4" name="Picture 3" descr="OSX:Users:laetitiaschmitt:Desktop:FiguresRPASPIRE:SP_RPcomp.png"/>
          <p:cNvPicPr/>
          <p:nvPr/>
        </p:nvPicPr>
        <p:blipFill>
          <a:blip r:embed="rId2">
            <a:extLst>
              <a:ext uri="{28A0092B-C50C-407E-A947-70E740481C1C}">
                <a14:useLocalDpi xmlns:a14="http://schemas.microsoft.com/office/drawing/2010/main" val="0"/>
              </a:ext>
            </a:extLst>
          </a:blip>
          <a:srcRect/>
          <a:stretch>
            <a:fillRect/>
          </a:stretch>
        </p:blipFill>
        <p:spPr bwMode="auto">
          <a:xfrm>
            <a:off x="2645620" y="1935480"/>
            <a:ext cx="6217920" cy="5173980"/>
          </a:xfrm>
          <a:prstGeom prst="rect">
            <a:avLst/>
          </a:prstGeom>
          <a:noFill/>
          <a:ln>
            <a:noFill/>
          </a:ln>
        </p:spPr>
      </p:pic>
      <p:sp>
        <p:nvSpPr>
          <p:cNvPr id="5" name="Rectangle 4"/>
          <p:cNvSpPr/>
          <p:nvPr/>
        </p:nvSpPr>
        <p:spPr>
          <a:xfrm>
            <a:off x="457200" y="5576054"/>
            <a:ext cx="2188420" cy="1077218"/>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charset="0"/>
                <a:ea typeface="+mn-ea"/>
                <a:cs typeface="+mn-cs"/>
              </a:rPr>
              <a:t>Risky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200" b="0" i="0" u="none" strike="noStrike" kern="1200" cap="none" spc="0" normalizeH="0" baseline="0" noProof="0" dirty="0" smtClean="0">
                <a:ln>
                  <a:noFill/>
                </a:ln>
                <a:solidFill>
                  <a:prstClr val="black"/>
                </a:solidFill>
                <a:effectLst/>
                <a:uLnTx/>
                <a:uFillTx/>
                <a:latin typeface="Arial" charset="0"/>
                <a:ea typeface="+mn-ea"/>
                <a:cs typeface="+mn-cs"/>
              </a:rPr>
              <a:t>prescribing</a:t>
            </a:r>
            <a:endParaRPr kumimoji="0" lang="en-GB" sz="3200" b="0" i="0" u="none" strike="noStrike" kern="1200" cap="none" spc="0" normalizeH="0" baseline="0" noProof="0" dirty="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358401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826" y="100800"/>
            <a:ext cx="5902325" cy="733389"/>
          </a:xfrm>
        </p:spPr>
        <p:txBody>
          <a:bodyPr/>
          <a:lstStyle/>
          <a:p>
            <a:r>
              <a:rPr lang="en-GB" dirty="0" smtClean="0"/>
              <a:t>Let’s pause…</a:t>
            </a:r>
            <a:endParaRPr lang="en-GB" dirty="0"/>
          </a:p>
        </p:txBody>
      </p:sp>
      <p:pic>
        <p:nvPicPr>
          <p:cNvPr id="4" name="Picture 3"/>
          <p:cNvPicPr>
            <a:picLocks noChangeAspect="1"/>
          </p:cNvPicPr>
          <p:nvPr/>
        </p:nvPicPr>
        <p:blipFill>
          <a:blip r:embed="rId2"/>
          <a:stretch>
            <a:fillRect/>
          </a:stretch>
        </p:blipFill>
        <p:spPr>
          <a:xfrm>
            <a:off x="0" y="1054887"/>
            <a:ext cx="9144000" cy="5842630"/>
          </a:xfrm>
          <a:prstGeom prst="rect">
            <a:avLst/>
          </a:prstGeom>
        </p:spPr>
      </p:pic>
    </p:spTree>
    <p:extLst>
      <p:ext uri="{BB962C8B-B14F-4D97-AF65-F5344CB8AC3E}">
        <p14:creationId xmlns:p14="http://schemas.microsoft.com/office/powerpoint/2010/main" val="39216838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2249" y="2799474"/>
            <a:ext cx="1278561"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Arial" charset="0"/>
                <a:ea typeface="+mn-ea"/>
                <a:cs typeface="+mn-cs"/>
              </a:rPr>
              <a:t>Latency</a:t>
            </a:r>
            <a:endParaRPr kumimoji="0" lang="en-GB"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 name="Rectangle 4"/>
          <p:cNvSpPr/>
          <p:nvPr/>
        </p:nvSpPr>
        <p:spPr>
          <a:xfrm>
            <a:off x="3669283" y="2799474"/>
            <a:ext cx="157818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mn-cs"/>
              </a:rPr>
              <a:t>Voltage drop</a:t>
            </a:r>
          </a:p>
        </p:txBody>
      </p:sp>
      <p:sp>
        <p:nvSpPr>
          <p:cNvPr id="6" name="Rectangle 5"/>
          <p:cNvSpPr/>
          <p:nvPr/>
        </p:nvSpPr>
        <p:spPr>
          <a:xfrm>
            <a:off x="6901951" y="2799474"/>
            <a:ext cx="112082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mn-cs"/>
              </a:rPr>
              <a:t>P</a:t>
            </a:r>
            <a:r>
              <a:rPr kumimoji="0" lang="en-GB" sz="1800" b="1" i="0" u="none" strike="noStrike" kern="1200" cap="none" spc="0" normalizeH="0" baseline="0" noProof="0" dirty="0" smtClean="0">
                <a:ln>
                  <a:noFill/>
                </a:ln>
                <a:solidFill>
                  <a:prstClr val="black"/>
                </a:solidFill>
                <a:effectLst/>
                <a:uLnTx/>
                <a:uFillTx/>
                <a:latin typeface="Arial" charset="0"/>
                <a:ea typeface="+mn-ea"/>
                <a:cs typeface="+mn-cs"/>
              </a:rPr>
              <a:t>rompts</a:t>
            </a:r>
            <a:endParaRPr kumimoji="0" lang="en-GB"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 name="Rectangle 6"/>
          <p:cNvSpPr/>
          <p:nvPr/>
        </p:nvSpPr>
        <p:spPr>
          <a:xfrm>
            <a:off x="6776266" y="5998730"/>
            <a:ext cx="128753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Arial" charset="0"/>
                <a:ea typeface="+mn-ea"/>
                <a:cs typeface="+mn-cs"/>
              </a:rPr>
              <a:t>Stampede</a:t>
            </a:r>
            <a:endParaRPr kumimoji="0" lang="en-GB" sz="1800" b="1"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 name="Rectangle 7"/>
          <p:cNvSpPr/>
          <p:nvPr/>
        </p:nvSpPr>
        <p:spPr>
          <a:xfrm>
            <a:off x="3669283" y="5973409"/>
            <a:ext cx="161678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mn-cs"/>
              </a:rPr>
              <a:t>Wrong target</a:t>
            </a:r>
          </a:p>
        </p:txBody>
      </p:sp>
      <p:sp>
        <p:nvSpPr>
          <p:cNvPr id="9" name="Rectangle 8"/>
          <p:cNvSpPr/>
          <p:nvPr/>
        </p:nvSpPr>
        <p:spPr>
          <a:xfrm>
            <a:off x="231715" y="5973409"/>
            <a:ext cx="230915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mn-cs"/>
              </a:rPr>
              <a:t>Targeted behaviour</a:t>
            </a:r>
          </a:p>
        </p:txBody>
      </p:sp>
      <p:pic>
        <p:nvPicPr>
          <p:cNvPr id="10" name="Picture 9"/>
          <p:cNvPicPr>
            <a:picLocks noChangeAspect="1"/>
          </p:cNvPicPr>
          <p:nvPr/>
        </p:nvPicPr>
        <p:blipFill>
          <a:blip r:embed="rId2"/>
          <a:stretch>
            <a:fillRect/>
          </a:stretch>
        </p:blipFill>
        <p:spPr>
          <a:xfrm>
            <a:off x="231715" y="773117"/>
            <a:ext cx="2579988" cy="1782865"/>
          </a:xfrm>
          <a:prstGeom prst="rect">
            <a:avLst/>
          </a:prstGeom>
        </p:spPr>
      </p:pic>
      <p:pic>
        <p:nvPicPr>
          <p:cNvPr id="11" name="Picture 10"/>
          <p:cNvPicPr>
            <a:picLocks noChangeAspect="1"/>
          </p:cNvPicPr>
          <p:nvPr/>
        </p:nvPicPr>
        <p:blipFill>
          <a:blip r:embed="rId3"/>
          <a:stretch>
            <a:fillRect/>
          </a:stretch>
        </p:blipFill>
        <p:spPr>
          <a:xfrm>
            <a:off x="3014261" y="797725"/>
            <a:ext cx="2751732" cy="1782865"/>
          </a:xfrm>
          <a:prstGeom prst="rect">
            <a:avLst/>
          </a:prstGeom>
        </p:spPr>
      </p:pic>
      <p:pic>
        <p:nvPicPr>
          <p:cNvPr id="12" name="Picture 11"/>
          <p:cNvPicPr>
            <a:picLocks noChangeAspect="1"/>
          </p:cNvPicPr>
          <p:nvPr/>
        </p:nvPicPr>
        <p:blipFill>
          <a:blip r:embed="rId4"/>
          <a:stretch>
            <a:fillRect/>
          </a:stretch>
        </p:blipFill>
        <p:spPr>
          <a:xfrm>
            <a:off x="5968551" y="773116"/>
            <a:ext cx="2837245" cy="1833989"/>
          </a:xfrm>
          <a:prstGeom prst="rect">
            <a:avLst/>
          </a:prstGeom>
        </p:spPr>
      </p:pic>
      <p:pic>
        <p:nvPicPr>
          <p:cNvPr id="13" name="Picture 12"/>
          <p:cNvPicPr>
            <a:picLocks noChangeAspect="1"/>
          </p:cNvPicPr>
          <p:nvPr/>
        </p:nvPicPr>
        <p:blipFill>
          <a:blip r:embed="rId5"/>
          <a:stretch>
            <a:fillRect/>
          </a:stretch>
        </p:blipFill>
        <p:spPr>
          <a:xfrm>
            <a:off x="5968551" y="3361175"/>
            <a:ext cx="2837245" cy="2301647"/>
          </a:xfrm>
          <a:prstGeom prst="rect">
            <a:avLst/>
          </a:prstGeom>
        </p:spPr>
      </p:pic>
      <p:pic>
        <p:nvPicPr>
          <p:cNvPr id="15" name="Picture 14"/>
          <p:cNvPicPr>
            <a:picLocks noChangeAspect="1"/>
          </p:cNvPicPr>
          <p:nvPr/>
        </p:nvPicPr>
        <p:blipFill>
          <a:blip r:embed="rId6"/>
          <a:stretch>
            <a:fillRect/>
          </a:stretch>
        </p:blipFill>
        <p:spPr>
          <a:xfrm>
            <a:off x="222892" y="3664060"/>
            <a:ext cx="2588811" cy="1998761"/>
          </a:xfrm>
          <a:prstGeom prst="rect">
            <a:avLst/>
          </a:prstGeom>
        </p:spPr>
      </p:pic>
      <p:pic>
        <p:nvPicPr>
          <p:cNvPr id="2" name="Picture 1"/>
          <p:cNvPicPr>
            <a:picLocks noChangeAspect="1"/>
          </p:cNvPicPr>
          <p:nvPr/>
        </p:nvPicPr>
        <p:blipFill>
          <a:blip r:embed="rId7"/>
          <a:stretch>
            <a:fillRect/>
          </a:stretch>
        </p:blipFill>
        <p:spPr>
          <a:xfrm>
            <a:off x="3014261" y="3630291"/>
            <a:ext cx="2751732" cy="2032529"/>
          </a:xfrm>
          <a:prstGeom prst="rect">
            <a:avLst/>
          </a:prstGeom>
        </p:spPr>
      </p:pic>
    </p:spTree>
    <p:extLst>
      <p:ext uri="{BB962C8B-B14F-4D97-AF65-F5344CB8AC3E}">
        <p14:creationId xmlns:p14="http://schemas.microsoft.com/office/powerpoint/2010/main" val="128704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2249" y="2799474"/>
            <a:ext cx="1278561"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smtClean="0">
                <a:ln>
                  <a:noFill/>
                </a:ln>
                <a:solidFill>
                  <a:srgbClr val="FF0000"/>
                </a:solidFill>
                <a:effectLst/>
                <a:uLnTx/>
                <a:uFillTx/>
                <a:latin typeface="Arial" charset="0"/>
                <a:ea typeface="+mn-ea"/>
                <a:cs typeface="+mn-cs"/>
              </a:rPr>
              <a:t>Latency</a:t>
            </a:r>
            <a:endParaRPr kumimoji="0" lang="en-GB" sz="18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5" name="Rectangle 4"/>
          <p:cNvSpPr/>
          <p:nvPr/>
        </p:nvSpPr>
        <p:spPr>
          <a:xfrm>
            <a:off x="3669283" y="2799474"/>
            <a:ext cx="157818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Arial" charset="0"/>
                <a:ea typeface="+mn-ea"/>
                <a:cs typeface="+mn-cs"/>
              </a:rPr>
              <a:t>Voltage drop</a:t>
            </a:r>
          </a:p>
        </p:txBody>
      </p:sp>
      <p:sp>
        <p:nvSpPr>
          <p:cNvPr id="6" name="Rectangle 5"/>
          <p:cNvSpPr/>
          <p:nvPr/>
        </p:nvSpPr>
        <p:spPr>
          <a:xfrm>
            <a:off x="6901951" y="2799474"/>
            <a:ext cx="112082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79646">
                    <a:lumMod val="75000"/>
                  </a:srgbClr>
                </a:solidFill>
                <a:effectLst/>
                <a:uLnTx/>
                <a:uFillTx/>
                <a:latin typeface="Arial" charset="0"/>
                <a:ea typeface="+mn-ea"/>
                <a:cs typeface="+mn-cs"/>
              </a:rPr>
              <a:t>P</a:t>
            </a:r>
            <a:r>
              <a:rPr kumimoji="0" lang="en-GB" sz="1800" b="1" i="0" u="none" strike="noStrike" kern="1200" cap="none" spc="0" normalizeH="0" baseline="0" noProof="0" dirty="0" smtClean="0">
                <a:ln>
                  <a:noFill/>
                </a:ln>
                <a:solidFill>
                  <a:srgbClr val="F79646">
                    <a:lumMod val="75000"/>
                  </a:srgbClr>
                </a:solidFill>
                <a:effectLst/>
                <a:uLnTx/>
                <a:uFillTx/>
                <a:latin typeface="Arial" charset="0"/>
                <a:ea typeface="+mn-ea"/>
                <a:cs typeface="+mn-cs"/>
              </a:rPr>
              <a:t>rompts</a:t>
            </a:r>
            <a:endParaRPr kumimoji="0" lang="en-GB" sz="1800" b="1" i="0" u="none" strike="noStrike" kern="1200" cap="none" spc="0" normalizeH="0" baseline="0" noProof="0" dirty="0">
              <a:ln>
                <a:noFill/>
              </a:ln>
              <a:solidFill>
                <a:srgbClr val="F79646">
                  <a:lumMod val="75000"/>
                </a:srgbClr>
              </a:solidFill>
              <a:effectLst/>
              <a:uLnTx/>
              <a:uFillTx/>
              <a:latin typeface="Arial" charset="0"/>
              <a:ea typeface="+mn-ea"/>
              <a:cs typeface="+mn-cs"/>
            </a:endParaRPr>
          </a:p>
        </p:txBody>
      </p:sp>
      <p:sp>
        <p:nvSpPr>
          <p:cNvPr id="7" name="Rectangle 6"/>
          <p:cNvSpPr/>
          <p:nvPr/>
        </p:nvSpPr>
        <p:spPr>
          <a:xfrm>
            <a:off x="6776266" y="5998730"/>
            <a:ext cx="128753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smtClean="0">
                <a:ln>
                  <a:noFill/>
                </a:ln>
                <a:solidFill>
                  <a:srgbClr val="00B050"/>
                </a:solidFill>
                <a:effectLst/>
                <a:uLnTx/>
                <a:uFillTx/>
                <a:latin typeface="Arial" charset="0"/>
                <a:ea typeface="+mn-ea"/>
                <a:cs typeface="+mn-cs"/>
              </a:rPr>
              <a:t>Stampede</a:t>
            </a:r>
            <a:endParaRPr kumimoji="0" lang="en-GB" sz="1800" b="1" i="0" u="none" strike="noStrike" kern="1200" cap="none" spc="0" normalizeH="0" baseline="0" noProof="0" dirty="0">
              <a:ln>
                <a:noFill/>
              </a:ln>
              <a:solidFill>
                <a:srgbClr val="00B050"/>
              </a:solidFill>
              <a:effectLst/>
              <a:uLnTx/>
              <a:uFillTx/>
              <a:latin typeface="Arial" charset="0"/>
              <a:ea typeface="+mn-ea"/>
              <a:cs typeface="+mn-cs"/>
            </a:endParaRPr>
          </a:p>
        </p:txBody>
      </p:sp>
      <p:sp>
        <p:nvSpPr>
          <p:cNvPr id="8" name="Rectangle 7"/>
          <p:cNvSpPr/>
          <p:nvPr/>
        </p:nvSpPr>
        <p:spPr>
          <a:xfrm>
            <a:off x="3669283" y="5973409"/>
            <a:ext cx="161678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F79646">
                    <a:lumMod val="75000"/>
                  </a:srgbClr>
                </a:solidFill>
                <a:effectLst/>
                <a:uLnTx/>
                <a:uFillTx/>
                <a:latin typeface="Arial" charset="0"/>
                <a:ea typeface="+mn-ea"/>
                <a:cs typeface="+mn-cs"/>
              </a:rPr>
              <a:t>Wrong target</a:t>
            </a:r>
          </a:p>
        </p:txBody>
      </p:sp>
      <p:sp>
        <p:nvSpPr>
          <p:cNvPr id="9" name="Rectangle 8"/>
          <p:cNvSpPr/>
          <p:nvPr/>
        </p:nvSpPr>
        <p:spPr>
          <a:xfrm>
            <a:off x="231715" y="5973409"/>
            <a:ext cx="230915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srgbClr val="00B050"/>
                </a:solidFill>
                <a:effectLst/>
                <a:uLnTx/>
                <a:uFillTx/>
                <a:latin typeface="Arial" charset="0"/>
                <a:ea typeface="+mn-ea"/>
                <a:cs typeface="+mn-cs"/>
              </a:rPr>
              <a:t>Targeted behaviour</a:t>
            </a:r>
          </a:p>
        </p:txBody>
      </p:sp>
      <p:pic>
        <p:nvPicPr>
          <p:cNvPr id="10" name="Picture 9"/>
          <p:cNvPicPr>
            <a:picLocks noChangeAspect="1"/>
          </p:cNvPicPr>
          <p:nvPr/>
        </p:nvPicPr>
        <p:blipFill>
          <a:blip r:embed="rId2"/>
          <a:stretch>
            <a:fillRect/>
          </a:stretch>
        </p:blipFill>
        <p:spPr>
          <a:xfrm>
            <a:off x="231715" y="773117"/>
            <a:ext cx="2579988" cy="1782865"/>
          </a:xfrm>
          <a:prstGeom prst="rect">
            <a:avLst/>
          </a:prstGeom>
        </p:spPr>
      </p:pic>
      <p:pic>
        <p:nvPicPr>
          <p:cNvPr id="11" name="Picture 10"/>
          <p:cNvPicPr>
            <a:picLocks noChangeAspect="1"/>
          </p:cNvPicPr>
          <p:nvPr/>
        </p:nvPicPr>
        <p:blipFill>
          <a:blip r:embed="rId3"/>
          <a:stretch>
            <a:fillRect/>
          </a:stretch>
        </p:blipFill>
        <p:spPr>
          <a:xfrm>
            <a:off x="3014261" y="797725"/>
            <a:ext cx="2751732" cy="1782865"/>
          </a:xfrm>
          <a:prstGeom prst="rect">
            <a:avLst/>
          </a:prstGeom>
        </p:spPr>
      </p:pic>
      <p:pic>
        <p:nvPicPr>
          <p:cNvPr id="12" name="Picture 11"/>
          <p:cNvPicPr>
            <a:picLocks noChangeAspect="1"/>
          </p:cNvPicPr>
          <p:nvPr/>
        </p:nvPicPr>
        <p:blipFill>
          <a:blip r:embed="rId4"/>
          <a:stretch>
            <a:fillRect/>
          </a:stretch>
        </p:blipFill>
        <p:spPr>
          <a:xfrm>
            <a:off x="5968551" y="773116"/>
            <a:ext cx="2837245" cy="1833989"/>
          </a:xfrm>
          <a:prstGeom prst="rect">
            <a:avLst/>
          </a:prstGeom>
        </p:spPr>
      </p:pic>
      <p:pic>
        <p:nvPicPr>
          <p:cNvPr id="13" name="Picture 12"/>
          <p:cNvPicPr>
            <a:picLocks noChangeAspect="1"/>
          </p:cNvPicPr>
          <p:nvPr/>
        </p:nvPicPr>
        <p:blipFill>
          <a:blip r:embed="rId5"/>
          <a:stretch>
            <a:fillRect/>
          </a:stretch>
        </p:blipFill>
        <p:spPr>
          <a:xfrm>
            <a:off x="5968551" y="3361175"/>
            <a:ext cx="2837245" cy="2301647"/>
          </a:xfrm>
          <a:prstGeom prst="rect">
            <a:avLst/>
          </a:prstGeom>
        </p:spPr>
      </p:pic>
      <p:pic>
        <p:nvPicPr>
          <p:cNvPr id="15" name="Picture 14"/>
          <p:cNvPicPr>
            <a:picLocks noChangeAspect="1"/>
          </p:cNvPicPr>
          <p:nvPr/>
        </p:nvPicPr>
        <p:blipFill>
          <a:blip r:embed="rId6"/>
          <a:stretch>
            <a:fillRect/>
          </a:stretch>
        </p:blipFill>
        <p:spPr>
          <a:xfrm>
            <a:off x="222892" y="3664060"/>
            <a:ext cx="2588811" cy="1998761"/>
          </a:xfrm>
          <a:prstGeom prst="rect">
            <a:avLst/>
          </a:prstGeom>
        </p:spPr>
      </p:pic>
      <p:pic>
        <p:nvPicPr>
          <p:cNvPr id="2" name="Picture 1"/>
          <p:cNvPicPr>
            <a:picLocks noChangeAspect="1"/>
          </p:cNvPicPr>
          <p:nvPr/>
        </p:nvPicPr>
        <p:blipFill>
          <a:blip r:embed="rId7"/>
          <a:stretch>
            <a:fillRect/>
          </a:stretch>
        </p:blipFill>
        <p:spPr>
          <a:xfrm>
            <a:off x="3014261" y="3630291"/>
            <a:ext cx="2751732" cy="2032529"/>
          </a:xfrm>
          <a:prstGeom prst="rect">
            <a:avLst/>
          </a:prstGeom>
        </p:spPr>
      </p:pic>
    </p:spTree>
    <p:extLst>
      <p:ext uri="{BB962C8B-B14F-4D97-AF65-F5344CB8AC3E}">
        <p14:creationId xmlns:p14="http://schemas.microsoft.com/office/powerpoint/2010/main" val="24517814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have we learned?</a:t>
            </a:r>
            <a:endParaRPr lang="en-GB" dirty="0"/>
          </a:p>
        </p:txBody>
      </p:sp>
      <p:sp>
        <p:nvSpPr>
          <p:cNvPr id="3" name="Content Placeholder 2"/>
          <p:cNvSpPr>
            <a:spLocks noGrp="1"/>
          </p:cNvSpPr>
          <p:nvPr>
            <p:ph idx="1"/>
          </p:nvPr>
        </p:nvSpPr>
        <p:spPr>
          <a:xfrm>
            <a:off x="6019800" y="1485900"/>
            <a:ext cx="2873374" cy="5111750"/>
          </a:xfrm>
        </p:spPr>
        <p:txBody>
          <a:bodyPr/>
          <a:lstStyle/>
          <a:p>
            <a:pPr marL="0" indent="0">
              <a:buNone/>
            </a:pPr>
            <a:r>
              <a:rPr lang="en-GB" sz="3200" dirty="0" smtClean="0"/>
              <a:t>Iteration</a:t>
            </a:r>
          </a:p>
          <a:p>
            <a:pPr marL="0" indent="0">
              <a:buNone/>
            </a:pPr>
            <a:endParaRPr lang="en-GB" sz="3200" dirty="0"/>
          </a:p>
          <a:p>
            <a:pPr marL="0" indent="0">
              <a:buNone/>
            </a:pPr>
            <a:r>
              <a:rPr lang="en-GB" sz="3200" dirty="0" smtClean="0"/>
              <a:t>Rigour</a:t>
            </a:r>
          </a:p>
          <a:p>
            <a:pPr marL="0" indent="0">
              <a:buNone/>
            </a:pPr>
            <a:endParaRPr lang="en-GB" sz="3200" dirty="0" smtClean="0"/>
          </a:p>
          <a:p>
            <a:pPr marL="0" indent="0">
              <a:buNone/>
            </a:pPr>
            <a:r>
              <a:rPr lang="en-GB" sz="3200" dirty="0" smtClean="0"/>
              <a:t>Scale</a:t>
            </a:r>
          </a:p>
          <a:p>
            <a:pPr marL="0" indent="0">
              <a:buNone/>
            </a:pPr>
            <a:endParaRPr lang="en-GB" sz="3200" dirty="0"/>
          </a:p>
          <a:p>
            <a:pPr marL="0" indent="0">
              <a:buNone/>
            </a:pPr>
            <a:r>
              <a:rPr lang="en-GB" sz="3200" dirty="0" smtClean="0"/>
              <a:t>Pragmatism</a:t>
            </a:r>
          </a:p>
        </p:txBody>
      </p:sp>
      <p:pic>
        <p:nvPicPr>
          <p:cNvPr id="4" name="Picture 3"/>
          <p:cNvPicPr>
            <a:picLocks noChangeAspect="1"/>
          </p:cNvPicPr>
          <p:nvPr/>
        </p:nvPicPr>
        <p:blipFill>
          <a:blip r:embed="rId3"/>
          <a:stretch>
            <a:fillRect/>
          </a:stretch>
        </p:blipFill>
        <p:spPr>
          <a:xfrm>
            <a:off x="173038" y="1473390"/>
            <a:ext cx="5237162" cy="2980900"/>
          </a:xfrm>
          <a:prstGeom prst="rect">
            <a:avLst/>
          </a:prstGeom>
        </p:spPr>
      </p:pic>
      <p:pic>
        <p:nvPicPr>
          <p:cNvPr id="5" name="Picture 4"/>
          <p:cNvPicPr>
            <a:picLocks noChangeAspect="1"/>
          </p:cNvPicPr>
          <p:nvPr/>
        </p:nvPicPr>
        <p:blipFill>
          <a:blip r:embed="rId4"/>
          <a:stretch>
            <a:fillRect/>
          </a:stretch>
        </p:blipFill>
        <p:spPr>
          <a:xfrm>
            <a:off x="250826" y="4724400"/>
            <a:ext cx="5159374" cy="1836784"/>
          </a:xfrm>
          <a:prstGeom prst="rect">
            <a:avLst/>
          </a:prstGeom>
        </p:spPr>
      </p:pic>
    </p:spTree>
    <p:extLst>
      <p:ext uri="{BB962C8B-B14F-4D97-AF65-F5344CB8AC3E}">
        <p14:creationId xmlns:p14="http://schemas.microsoft.com/office/powerpoint/2010/main" val="24475831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1005394" y="1005911"/>
          <a:ext cx="2155664" cy="1042466"/>
        </p:xfrm>
        <a:graphic>
          <a:graphicData uri="http://schemas.openxmlformats.org/presentationml/2006/ole">
            <mc:AlternateContent xmlns:mc="http://schemas.openxmlformats.org/markup-compatibility/2006">
              <mc:Choice xmlns:v="urn:schemas-microsoft-com:vml" Requires="v">
                <p:oleObj spid="_x0000_s1026" name="Acrobat Document" r:id="rId3" imgW="11344265" imgH="5486400" progId="AcroExch.Document.DC">
                  <p:embed/>
                </p:oleObj>
              </mc:Choice>
              <mc:Fallback>
                <p:oleObj name="Acrobat Document" r:id="rId3" imgW="11344265" imgH="5486400" progId="AcroExch.Document.DC">
                  <p:embed/>
                  <p:pic>
                    <p:nvPicPr>
                      <p:cNvPr id="0" name=""/>
                      <p:cNvPicPr/>
                      <p:nvPr/>
                    </p:nvPicPr>
                    <p:blipFill>
                      <a:blip r:embed="rId4"/>
                      <a:stretch>
                        <a:fillRect/>
                      </a:stretch>
                    </p:blipFill>
                    <p:spPr>
                      <a:xfrm>
                        <a:off x="1005394" y="1005911"/>
                        <a:ext cx="2155664" cy="1042466"/>
                      </a:xfrm>
                      <a:prstGeom prst="rect">
                        <a:avLst/>
                      </a:prstGeom>
                    </p:spPr>
                  </p:pic>
                </p:oleObj>
              </mc:Fallback>
            </mc:AlternateContent>
          </a:graphicData>
        </a:graphic>
      </p:graphicFrame>
      <p:sp>
        <p:nvSpPr>
          <p:cNvPr id="9" name="TextBox 8"/>
          <p:cNvSpPr txBox="1"/>
          <p:nvPr/>
        </p:nvSpPr>
        <p:spPr>
          <a:xfrm>
            <a:off x="5961647" y="4153903"/>
            <a:ext cx="2977816" cy="784830"/>
          </a:xfrm>
          <a:prstGeom prst="rect">
            <a:avLst/>
          </a:prstGeom>
          <a:noFill/>
        </p:spPr>
        <p:txBody>
          <a:bodyPr wrap="square" rtlCol="0">
            <a:spAutoFit/>
          </a:bodyPr>
          <a:lstStyle/>
          <a:p>
            <a:pPr defTabSz="342900" fontAlgn="auto">
              <a:spcBef>
                <a:spcPts val="0"/>
              </a:spcBef>
              <a:spcAft>
                <a:spcPts val="0"/>
              </a:spcAft>
            </a:pPr>
            <a:r>
              <a:rPr lang="en-GB" sz="4500" b="1" dirty="0">
                <a:solidFill>
                  <a:srgbClr val="54A021"/>
                </a:solidFill>
                <a:latin typeface="Trebuchet MS" panose="020B0603020202020204"/>
              </a:rPr>
              <a:t>£900,000</a:t>
            </a:r>
          </a:p>
        </p:txBody>
      </p:sp>
      <p:pic>
        <p:nvPicPr>
          <p:cNvPr id="22" name="Picture 21"/>
          <p:cNvPicPr>
            <a:picLocks noChangeAspect="1"/>
          </p:cNvPicPr>
          <p:nvPr/>
        </p:nvPicPr>
        <p:blipFill>
          <a:blip r:embed="rId5"/>
          <a:stretch>
            <a:fillRect/>
          </a:stretch>
        </p:blipFill>
        <p:spPr>
          <a:xfrm>
            <a:off x="0" y="11028"/>
            <a:ext cx="9144000" cy="6846972"/>
          </a:xfrm>
          <a:prstGeom prst="rect">
            <a:avLst/>
          </a:prstGeom>
        </p:spPr>
      </p:pic>
      <p:sp>
        <p:nvSpPr>
          <p:cNvPr id="23" name="TextBox 22"/>
          <p:cNvSpPr txBox="1"/>
          <p:nvPr/>
        </p:nvSpPr>
        <p:spPr>
          <a:xfrm>
            <a:off x="1005394" y="470661"/>
            <a:ext cx="3629025" cy="1384995"/>
          </a:xfrm>
          <a:prstGeom prst="rect">
            <a:avLst/>
          </a:prstGeom>
          <a:noFill/>
        </p:spPr>
        <p:txBody>
          <a:bodyPr wrap="square" rtlCol="0">
            <a:spAutoFit/>
          </a:bodyPr>
          <a:lstStyle/>
          <a:p>
            <a:pPr defTabSz="342900" fontAlgn="auto">
              <a:spcBef>
                <a:spcPts val="0"/>
              </a:spcBef>
              <a:spcAft>
                <a:spcPts val="0"/>
              </a:spcAft>
            </a:pPr>
            <a:r>
              <a:rPr lang="en-GB" sz="2100" b="1" dirty="0">
                <a:solidFill>
                  <a:prstClr val="black"/>
                </a:solidFill>
                <a:latin typeface="Trebuchet MS" panose="020B0603020202020204"/>
              </a:rPr>
              <a:t>OpenPrescribing.com adjusted </a:t>
            </a:r>
            <a:r>
              <a:rPr lang="en-US" altLang="zh-CN" sz="2100" b="1" dirty="0">
                <a:solidFill>
                  <a:srgbClr val="000000"/>
                </a:solidFill>
                <a:latin typeface="Arial" panose="020B0604020202020204" pitchFamily="34" charset="0"/>
                <a:ea typeface="SimSun" panose="02010600030101010101" pitchFamily="2" charset="-122"/>
              </a:rPr>
              <a:t>multi-level linear model</a:t>
            </a:r>
            <a:r>
              <a:rPr lang="en-GB" sz="2100" b="1" dirty="0">
                <a:solidFill>
                  <a:prstClr val="black"/>
                </a:solidFill>
                <a:latin typeface="Trebuchet MS" panose="020B0603020202020204"/>
              </a:rPr>
              <a:t>: opioid prescription analysis</a:t>
            </a:r>
          </a:p>
        </p:txBody>
      </p:sp>
      <p:sp>
        <p:nvSpPr>
          <p:cNvPr id="24" name="TextBox 23"/>
          <p:cNvSpPr txBox="1"/>
          <p:nvPr/>
        </p:nvSpPr>
        <p:spPr>
          <a:xfrm>
            <a:off x="1171575" y="5373217"/>
            <a:ext cx="3400425" cy="507831"/>
          </a:xfrm>
          <a:prstGeom prst="rect">
            <a:avLst/>
          </a:prstGeom>
          <a:noFill/>
        </p:spPr>
        <p:txBody>
          <a:bodyPr wrap="square" rtlCol="0">
            <a:spAutoFit/>
          </a:bodyPr>
          <a:lstStyle/>
          <a:p>
            <a:pPr defTabSz="342900" fontAlgn="auto">
              <a:spcBef>
                <a:spcPts val="0"/>
              </a:spcBef>
              <a:spcAft>
                <a:spcPts val="0"/>
              </a:spcAft>
            </a:pPr>
            <a:r>
              <a:rPr lang="en-GB" sz="1350" b="1" dirty="0">
                <a:solidFill>
                  <a:prstClr val="black"/>
                </a:solidFill>
                <a:latin typeface="Trebuchet MS" panose="020B0603020202020204"/>
              </a:rPr>
              <a:t>Blue = aggregated control CCGs</a:t>
            </a:r>
          </a:p>
          <a:p>
            <a:pPr defTabSz="342900" fontAlgn="auto">
              <a:spcBef>
                <a:spcPts val="0"/>
              </a:spcBef>
              <a:spcAft>
                <a:spcPts val="0"/>
              </a:spcAft>
            </a:pPr>
            <a:r>
              <a:rPr lang="en-GB" sz="1350" b="1" dirty="0">
                <a:solidFill>
                  <a:prstClr val="black"/>
                </a:solidFill>
                <a:latin typeface="Trebuchet MS" panose="020B0603020202020204"/>
              </a:rPr>
              <a:t>Purple = aggregated intervention CCGs</a:t>
            </a:r>
          </a:p>
        </p:txBody>
      </p:sp>
      <p:sp>
        <p:nvSpPr>
          <p:cNvPr id="25" name="TextBox 24"/>
          <p:cNvSpPr txBox="1"/>
          <p:nvPr/>
        </p:nvSpPr>
        <p:spPr>
          <a:xfrm rot="16200000">
            <a:off x="4278452" y="4336214"/>
            <a:ext cx="1566174" cy="507831"/>
          </a:xfrm>
          <a:prstGeom prst="rect">
            <a:avLst/>
          </a:prstGeom>
          <a:noFill/>
        </p:spPr>
        <p:txBody>
          <a:bodyPr wrap="square" rtlCol="0">
            <a:spAutoFit/>
          </a:bodyPr>
          <a:lstStyle/>
          <a:p>
            <a:pPr defTabSz="342900" fontAlgn="auto">
              <a:spcBef>
                <a:spcPts val="0"/>
              </a:spcBef>
              <a:spcAft>
                <a:spcPts val="0"/>
              </a:spcAft>
            </a:pPr>
            <a:r>
              <a:rPr lang="en-GB" sz="1350" b="1" dirty="0">
                <a:solidFill>
                  <a:srgbClr val="918655">
                    <a:lumMod val="50000"/>
                  </a:srgbClr>
                </a:solidFill>
                <a:latin typeface="Trebuchet MS" panose="020B0603020202020204"/>
              </a:rPr>
              <a:t>Intervention start</a:t>
            </a:r>
          </a:p>
        </p:txBody>
      </p:sp>
      <p:sp>
        <p:nvSpPr>
          <p:cNvPr id="26" name="TextBox 25"/>
          <p:cNvSpPr txBox="1"/>
          <p:nvPr/>
        </p:nvSpPr>
        <p:spPr>
          <a:xfrm rot="16200000">
            <a:off x="5736614" y="4359079"/>
            <a:ext cx="1728193" cy="300082"/>
          </a:xfrm>
          <a:prstGeom prst="rect">
            <a:avLst/>
          </a:prstGeom>
          <a:noFill/>
        </p:spPr>
        <p:txBody>
          <a:bodyPr wrap="square" rtlCol="0">
            <a:spAutoFit/>
          </a:bodyPr>
          <a:lstStyle/>
          <a:p>
            <a:pPr defTabSz="342900" fontAlgn="auto">
              <a:spcBef>
                <a:spcPts val="0"/>
              </a:spcBef>
              <a:spcAft>
                <a:spcPts val="0"/>
              </a:spcAft>
            </a:pPr>
            <a:r>
              <a:rPr lang="en-GB" sz="1350" b="1" dirty="0">
                <a:solidFill>
                  <a:srgbClr val="918655">
                    <a:lumMod val="50000"/>
                  </a:srgbClr>
                </a:solidFill>
                <a:latin typeface="Trebuchet MS" panose="020B0603020202020204"/>
              </a:rPr>
              <a:t>Intervention finish</a:t>
            </a:r>
          </a:p>
        </p:txBody>
      </p:sp>
    </p:spTree>
    <p:extLst>
      <p:ext uri="{BB962C8B-B14F-4D97-AF65-F5344CB8AC3E}">
        <p14:creationId xmlns:p14="http://schemas.microsoft.com/office/powerpoint/2010/main" val="3704607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Additional reading</a:t>
            </a:r>
            <a:endParaRPr lang="en-US" dirty="0"/>
          </a:p>
        </p:txBody>
      </p:sp>
      <p:sp>
        <p:nvSpPr>
          <p:cNvPr id="3" name="Content Placeholder 2"/>
          <p:cNvSpPr>
            <a:spLocks noGrp="1"/>
          </p:cNvSpPr>
          <p:nvPr>
            <p:ph idx="1"/>
          </p:nvPr>
        </p:nvSpPr>
        <p:spPr>
          <a:xfrm>
            <a:off x="3941379" y="1470139"/>
            <a:ext cx="5013435" cy="5111751"/>
          </a:xfrm>
        </p:spPr>
        <p:txBody>
          <a:bodyPr/>
          <a:lstStyle/>
          <a:p>
            <a:pPr>
              <a:buFontTx/>
              <a:buNone/>
            </a:pPr>
            <a:r>
              <a:rPr lang="en-GB" sz="1800" dirty="0" smtClean="0"/>
              <a:t>	</a:t>
            </a:r>
            <a:r>
              <a:rPr lang="en-GB" sz="2000" dirty="0" err="1" smtClean="0"/>
              <a:t>Grimshaw</a:t>
            </a:r>
            <a:r>
              <a:rPr lang="en-GB" sz="2000" dirty="0" smtClean="0"/>
              <a:t> JM, Eccles MP, </a:t>
            </a:r>
            <a:r>
              <a:rPr lang="en-GB" sz="2000" dirty="0" err="1" smtClean="0"/>
              <a:t>Lavis</a:t>
            </a:r>
            <a:r>
              <a:rPr lang="en-GB" sz="2000" dirty="0" smtClean="0"/>
              <a:t> JN, Hill SJ, Squires J. </a:t>
            </a:r>
            <a:r>
              <a:rPr lang="en-GB" sz="2000" b="1" dirty="0" smtClean="0"/>
              <a:t>Knowledge </a:t>
            </a:r>
            <a:r>
              <a:rPr lang="en-GB" sz="2000" b="1" dirty="0"/>
              <a:t>translation of research </a:t>
            </a:r>
            <a:r>
              <a:rPr lang="en-GB" sz="2000" b="1" dirty="0" smtClean="0"/>
              <a:t>findings</a:t>
            </a:r>
            <a:r>
              <a:rPr lang="en-GB" sz="2000" dirty="0" smtClean="0"/>
              <a:t>. </a:t>
            </a:r>
            <a:r>
              <a:rPr lang="en-GB" sz="2000" i="1" dirty="0" smtClean="0"/>
              <a:t>Implementation Science </a:t>
            </a:r>
            <a:r>
              <a:rPr lang="en-GB" sz="2000" dirty="0" smtClean="0"/>
              <a:t>2012; </a:t>
            </a:r>
            <a:r>
              <a:rPr lang="en-GB" sz="2000" b="1" dirty="0" smtClean="0"/>
              <a:t>7</a:t>
            </a:r>
            <a:r>
              <a:rPr lang="en-GB" sz="2000" dirty="0" smtClean="0"/>
              <a:t>: 50</a:t>
            </a:r>
          </a:p>
          <a:p>
            <a:pPr>
              <a:buFontTx/>
              <a:buNone/>
            </a:pPr>
            <a:endParaRPr lang="en-GB" sz="2000" dirty="0"/>
          </a:p>
          <a:p>
            <a:pPr>
              <a:buFontTx/>
              <a:buNone/>
            </a:pPr>
            <a:r>
              <a:rPr lang="en-GB" sz="2000" dirty="0" smtClean="0"/>
              <a:t>	</a:t>
            </a:r>
            <a:r>
              <a:rPr lang="en-GB" sz="2000" dirty="0" err="1" smtClean="0"/>
              <a:t>Grol</a:t>
            </a:r>
            <a:r>
              <a:rPr lang="en-GB" sz="2000" dirty="0" smtClean="0"/>
              <a:t> R. </a:t>
            </a:r>
            <a:r>
              <a:rPr lang="en-GB" sz="2000" b="1" dirty="0" smtClean="0"/>
              <a:t>Beliefs and evidence in changing clinical practice.</a:t>
            </a:r>
            <a:r>
              <a:rPr lang="en-GB" sz="2000" dirty="0" smtClean="0"/>
              <a:t> </a:t>
            </a:r>
            <a:r>
              <a:rPr lang="en-GB" sz="2000" i="1" dirty="0" smtClean="0"/>
              <a:t>BMJ </a:t>
            </a:r>
            <a:r>
              <a:rPr lang="en-GB" sz="2000" dirty="0" smtClean="0"/>
              <a:t>1997; </a:t>
            </a:r>
            <a:r>
              <a:rPr lang="en-GB" sz="2000" b="1" dirty="0" smtClean="0"/>
              <a:t>315:</a:t>
            </a:r>
            <a:r>
              <a:rPr lang="en-GB" sz="2000" dirty="0" smtClean="0"/>
              <a:t>418-421</a:t>
            </a:r>
          </a:p>
          <a:p>
            <a:pPr>
              <a:buFontTx/>
              <a:buNone/>
            </a:pPr>
            <a:endParaRPr lang="en-GB" sz="2000" dirty="0" smtClean="0"/>
          </a:p>
          <a:p>
            <a:pPr>
              <a:buFontTx/>
              <a:buNone/>
            </a:pPr>
            <a:r>
              <a:rPr lang="en-GB" sz="2000" dirty="0" smtClean="0"/>
              <a:t>	</a:t>
            </a:r>
            <a:r>
              <a:rPr lang="en-GB" sz="2000" dirty="0" err="1" smtClean="0"/>
              <a:t>Auerbach</a:t>
            </a:r>
            <a:r>
              <a:rPr lang="en-GB" sz="2000" dirty="0" smtClean="0"/>
              <a:t> AD, </a:t>
            </a:r>
            <a:r>
              <a:rPr lang="en-GB" sz="2000" dirty="0" err="1" smtClean="0"/>
              <a:t>Landefeld</a:t>
            </a:r>
            <a:r>
              <a:rPr lang="en-GB" sz="2000" dirty="0" smtClean="0"/>
              <a:t> CS, </a:t>
            </a:r>
            <a:r>
              <a:rPr lang="en-GB" sz="2000" dirty="0" err="1" smtClean="0"/>
              <a:t>Shojania</a:t>
            </a:r>
            <a:r>
              <a:rPr lang="en-GB" sz="2000" dirty="0" smtClean="0"/>
              <a:t> KG. </a:t>
            </a:r>
            <a:r>
              <a:rPr lang="en-GB" sz="2000" b="1" dirty="0" smtClean="0"/>
              <a:t>The tension between needing to improve care and knowing how to do it</a:t>
            </a:r>
            <a:r>
              <a:rPr lang="en-GB" sz="2000" dirty="0" smtClean="0"/>
              <a:t>. </a:t>
            </a:r>
            <a:r>
              <a:rPr lang="en-GB" sz="2000" i="1" dirty="0" smtClean="0"/>
              <a:t>NEJM</a:t>
            </a:r>
            <a:r>
              <a:rPr lang="en-GB" sz="2000" dirty="0" smtClean="0"/>
              <a:t> 2007;357:608-13</a:t>
            </a:r>
          </a:p>
          <a:p>
            <a:pPr lvl="0">
              <a:buNone/>
            </a:pPr>
            <a:endParaRPr lang="en-GB" dirty="0" smtClean="0"/>
          </a:p>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287" y="1582301"/>
            <a:ext cx="3536851" cy="4897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9370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2629348"/>
            <a:ext cx="2887578" cy="436278"/>
          </a:xfrm>
        </p:spPr>
        <p:txBody>
          <a:bodyPr>
            <a:normAutofit fontScale="90000"/>
          </a:bodyPr>
          <a:lstStyle/>
          <a:p>
            <a:r>
              <a:rPr lang="en-GB" sz="2400" dirty="0" smtClean="0"/>
              <a:t>Donald L Unger</a:t>
            </a:r>
            <a:endParaRPr lang="en-GB" sz="2400" dirty="0"/>
          </a:p>
        </p:txBody>
      </p:sp>
      <p:pic>
        <p:nvPicPr>
          <p:cNvPr id="4" name="Picture 3"/>
          <p:cNvPicPr>
            <a:picLocks noChangeAspect="1"/>
          </p:cNvPicPr>
          <p:nvPr/>
        </p:nvPicPr>
        <p:blipFill>
          <a:blip r:embed="rId3"/>
          <a:stretch>
            <a:fillRect/>
          </a:stretch>
        </p:blipFill>
        <p:spPr>
          <a:xfrm>
            <a:off x="296653" y="185391"/>
            <a:ext cx="3111103" cy="2396978"/>
          </a:xfrm>
          <a:prstGeom prst="rect">
            <a:avLst/>
          </a:prstGeom>
        </p:spPr>
      </p:pic>
      <p:pic>
        <p:nvPicPr>
          <p:cNvPr id="6" name="Picture 5"/>
          <p:cNvPicPr>
            <a:picLocks noChangeAspect="1"/>
          </p:cNvPicPr>
          <p:nvPr/>
        </p:nvPicPr>
        <p:blipFill>
          <a:blip r:embed="rId4"/>
          <a:stretch>
            <a:fillRect/>
          </a:stretch>
        </p:blipFill>
        <p:spPr>
          <a:xfrm>
            <a:off x="2473914" y="2349547"/>
            <a:ext cx="3355558" cy="2490936"/>
          </a:xfrm>
          <a:prstGeom prst="rect">
            <a:avLst/>
          </a:prstGeom>
        </p:spPr>
      </p:pic>
      <p:pic>
        <p:nvPicPr>
          <p:cNvPr id="7" name="Picture 6"/>
          <p:cNvPicPr>
            <a:picLocks noChangeAspect="1"/>
          </p:cNvPicPr>
          <p:nvPr/>
        </p:nvPicPr>
        <p:blipFill>
          <a:blip r:embed="rId5"/>
          <a:stretch>
            <a:fillRect/>
          </a:stretch>
        </p:blipFill>
        <p:spPr>
          <a:xfrm>
            <a:off x="3220796" y="4460150"/>
            <a:ext cx="5570277" cy="1902806"/>
          </a:xfrm>
          <a:prstGeom prst="rect">
            <a:avLst/>
          </a:prstGeom>
        </p:spPr>
      </p:pic>
    </p:spTree>
    <p:extLst>
      <p:ext uri="{BB962C8B-B14F-4D97-AF65-F5344CB8AC3E}">
        <p14:creationId xmlns:p14="http://schemas.microsoft.com/office/powerpoint/2010/main" val="50721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55" y="163772"/>
            <a:ext cx="6125106" cy="908283"/>
          </a:xfrm>
        </p:spPr>
        <p:txBody>
          <a:bodyPr>
            <a:noAutofit/>
          </a:bodyPr>
          <a:lstStyle/>
          <a:p>
            <a:r>
              <a:rPr lang="en-GB" dirty="0" smtClean="0"/>
              <a:t>Avoidable research waste</a:t>
            </a:r>
            <a:endParaRPr lang="en-GB" dirty="0"/>
          </a:p>
        </p:txBody>
      </p:sp>
      <p:sp>
        <p:nvSpPr>
          <p:cNvPr id="3" name="Content Placeholder 2"/>
          <p:cNvSpPr>
            <a:spLocks noGrp="1"/>
          </p:cNvSpPr>
          <p:nvPr>
            <p:ph idx="1"/>
          </p:nvPr>
        </p:nvSpPr>
        <p:spPr>
          <a:xfrm>
            <a:off x="207455" y="6046839"/>
            <a:ext cx="8647112" cy="679936"/>
          </a:xfrm>
        </p:spPr>
        <p:txBody>
          <a:bodyPr/>
          <a:lstStyle/>
          <a:p>
            <a:pPr marL="0" indent="0" algn="r">
              <a:buNone/>
            </a:pPr>
            <a:r>
              <a:rPr lang="en-GB" sz="1400" dirty="0" smtClean="0"/>
              <a:t>Chalmers I, </a:t>
            </a:r>
            <a:r>
              <a:rPr lang="en-GB" sz="1400" dirty="0" err="1" smtClean="0"/>
              <a:t>Glasziou</a:t>
            </a:r>
            <a:r>
              <a:rPr lang="en-GB" sz="1400" dirty="0" smtClean="0"/>
              <a:t> P; </a:t>
            </a:r>
            <a:r>
              <a:rPr lang="en-GB" sz="1400" dirty="0"/>
              <a:t>Lancet 2009; 374: </a:t>
            </a:r>
            <a:r>
              <a:rPr lang="en-GB" sz="1400" dirty="0" smtClean="0"/>
              <a:t>86–89</a:t>
            </a:r>
          </a:p>
          <a:p>
            <a:pPr marL="0" indent="0" algn="r">
              <a:buNone/>
            </a:pPr>
            <a:r>
              <a:rPr lang="en-GB" sz="1400" dirty="0" smtClean="0"/>
              <a:t>MacLeod et al. Lancet 2014; 383: S0140-6736(13)62329-6</a:t>
            </a:r>
            <a:endParaRPr lang="en-GB" sz="1400" dirty="0"/>
          </a:p>
        </p:txBody>
      </p:sp>
      <p:pic>
        <p:nvPicPr>
          <p:cNvPr id="3074" name="Picture 2" descr="http://www.grumpyoldarchive.co.uk/dustb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4772" y="103367"/>
            <a:ext cx="489795" cy="6071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58462" y="2125208"/>
            <a:ext cx="8596105" cy="3237257"/>
          </a:xfrm>
          <a:prstGeom prst="rect">
            <a:avLst/>
          </a:prstGeom>
        </p:spPr>
      </p:pic>
    </p:spTree>
    <p:extLst>
      <p:ext uri="{BB962C8B-B14F-4D97-AF65-F5344CB8AC3E}">
        <p14:creationId xmlns:p14="http://schemas.microsoft.com/office/powerpoint/2010/main" val="37773148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55" y="163772"/>
            <a:ext cx="3690777" cy="908283"/>
          </a:xfrm>
        </p:spPr>
        <p:txBody>
          <a:bodyPr>
            <a:noAutofit/>
          </a:bodyPr>
          <a:lstStyle/>
          <a:p>
            <a:r>
              <a:rPr lang="en-GB" dirty="0" smtClean="0"/>
              <a:t>How much health research is wasted?</a:t>
            </a:r>
            <a:endParaRPr lang="en-GB" dirty="0"/>
          </a:p>
        </p:txBody>
      </p:sp>
      <p:sp>
        <p:nvSpPr>
          <p:cNvPr id="3" name="Content Placeholder 2"/>
          <p:cNvSpPr>
            <a:spLocks noGrp="1"/>
          </p:cNvSpPr>
          <p:nvPr>
            <p:ph idx="1"/>
          </p:nvPr>
        </p:nvSpPr>
        <p:spPr>
          <a:xfrm>
            <a:off x="207455" y="5825613"/>
            <a:ext cx="8647112" cy="901162"/>
          </a:xfrm>
        </p:spPr>
        <p:txBody>
          <a:bodyPr/>
          <a:lstStyle/>
          <a:p>
            <a:pPr marL="0" indent="0" algn="ctr">
              <a:buNone/>
            </a:pPr>
            <a:r>
              <a:rPr lang="en-GB" sz="3200" dirty="0" smtClean="0"/>
              <a:t>19%		37%		63%		85%</a:t>
            </a:r>
            <a:endParaRPr lang="en-GB" sz="3200" dirty="0"/>
          </a:p>
        </p:txBody>
      </p:sp>
      <p:pic>
        <p:nvPicPr>
          <p:cNvPr id="3074" name="Picture 2" descr="http://www.grumpyoldarchive.co.uk/dustb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4772" y="103367"/>
            <a:ext cx="489795" cy="6071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58462" y="2125208"/>
            <a:ext cx="8596105" cy="3237257"/>
          </a:xfrm>
          <a:prstGeom prst="rect">
            <a:avLst/>
          </a:prstGeom>
        </p:spPr>
      </p:pic>
    </p:spTree>
    <p:extLst>
      <p:ext uri="{BB962C8B-B14F-4D97-AF65-F5344CB8AC3E}">
        <p14:creationId xmlns:p14="http://schemas.microsoft.com/office/powerpoint/2010/main" val="33603115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7455" y="163772"/>
            <a:ext cx="4188082" cy="908283"/>
          </a:xfrm>
        </p:spPr>
        <p:txBody>
          <a:bodyPr>
            <a:noAutofit/>
          </a:bodyPr>
          <a:lstStyle/>
          <a:p>
            <a:r>
              <a:rPr lang="en-GB" dirty="0" smtClean="0"/>
              <a:t>How much health research is wasted?</a:t>
            </a:r>
            <a:endParaRPr lang="en-GB" dirty="0"/>
          </a:p>
        </p:txBody>
      </p:sp>
      <p:sp>
        <p:nvSpPr>
          <p:cNvPr id="3" name="Content Placeholder 2"/>
          <p:cNvSpPr>
            <a:spLocks noGrp="1"/>
          </p:cNvSpPr>
          <p:nvPr>
            <p:ph idx="1"/>
          </p:nvPr>
        </p:nvSpPr>
        <p:spPr>
          <a:xfrm>
            <a:off x="207455" y="5825613"/>
            <a:ext cx="8647112" cy="901162"/>
          </a:xfrm>
        </p:spPr>
        <p:txBody>
          <a:bodyPr/>
          <a:lstStyle/>
          <a:p>
            <a:pPr marL="0" indent="0" algn="ctr">
              <a:buNone/>
            </a:pPr>
            <a:r>
              <a:rPr lang="en-GB" sz="3200" dirty="0" smtClean="0"/>
              <a:t>19%		37%		63%		</a:t>
            </a:r>
            <a:r>
              <a:rPr lang="en-GB" sz="3200" b="1" dirty="0" smtClean="0">
                <a:solidFill>
                  <a:srgbClr val="FF0000"/>
                </a:solidFill>
              </a:rPr>
              <a:t>85%</a:t>
            </a:r>
            <a:endParaRPr lang="en-GB" sz="3200" b="1" dirty="0">
              <a:solidFill>
                <a:srgbClr val="FF0000"/>
              </a:solidFill>
            </a:endParaRPr>
          </a:p>
        </p:txBody>
      </p:sp>
      <p:pic>
        <p:nvPicPr>
          <p:cNvPr id="3074" name="Picture 2" descr="http://www.grumpyoldarchive.co.uk/dustbi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64772" y="103367"/>
            <a:ext cx="489795" cy="6071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258462" y="2125208"/>
            <a:ext cx="8596105" cy="3237257"/>
          </a:xfrm>
          <a:prstGeom prst="rect">
            <a:avLst/>
          </a:prstGeom>
        </p:spPr>
      </p:pic>
    </p:spTree>
    <p:extLst>
      <p:ext uri="{BB962C8B-B14F-4D97-AF65-F5344CB8AC3E}">
        <p14:creationId xmlns:p14="http://schemas.microsoft.com/office/powerpoint/2010/main" val="16289878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05854"/>
            <a:ext cx="8229600" cy="5420310"/>
          </a:xfrm>
        </p:spPr>
        <p:txBody>
          <a:bodyPr/>
          <a:lstStyle/>
          <a:p>
            <a:endParaRPr lang="en-GB" dirty="0"/>
          </a:p>
        </p:txBody>
      </p:sp>
      <p:pic>
        <p:nvPicPr>
          <p:cNvPr id="4" name="Picture 3"/>
          <p:cNvPicPr>
            <a:picLocks noChangeAspect="1"/>
          </p:cNvPicPr>
          <p:nvPr/>
        </p:nvPicPr>
        <p:blipFill>
          <a:blip r:embed="rId2"/>
          <a:stretch>
            <a:fillRect/>
          </a:stretch>
        </p:blipFill>
        <p:spPr>
          <a:xfrm>
            <a:off x="4621921" y="1915096"/>
            <a:ext cx="4064879" cy="2721071"/>
          </a:xfrm>
          <a:prstGeom prst="rect">
            <a:avLst/>
          </a:prstGeom>
        </p:spPr>
      </p:pic>
      <p:pic>
        <p:nvPicPr>
          <p:cNvPr id="5" name="Picture 4"/>
          <p:cNvPicPr>
            <a:picLocks noChangeAspect="1"/>
          </p:cNvPicPr>
          <p:nvPr/>
        </p:nvPicPr>
        <p:blipFill>
          <a:blip r:embed="rId3"/>
          <a:stretch>
            <a:fillRect/>
          </a:stretch>
        </p:blipFill>
        <p:spPr>
          <a:xfrm>
            <a:off x="457200" y="1915096"/>
            <a:ext cx="4193571" cy="2721071"/>
          </a:xfrm>
          <a:prstGeom prst="rect">
            <a:avLst/>
          </a:prstGeom>
        </p:spPr>
      </p:pic>
      <p:sp>
        <p:nvSpPr>
          <p:cNvPr id="6" name="Right Arrow 5"/>
          <p:cNvSpPr/>
          <p:nvPr/>
        </p:nvSpPr>
        <p:spPr>
          <a:xfrm flipV="1">
            <a:off x="2235548" y="5046673"/>
            <a:ext cx="4672903" cy="7987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4"/>
          <a:stretch>
            <a:fillRect/>
          </a:stretch>
        </p:blipFill>
        <p:spPr>
          <a:xfrm>
            <a:off x="457199" y="1915095"/>
            <a:ext cx="4193571" cy="2750289"/>
          </a:xfrm>
          <a:prstGeom prst="rect">
            <a:avLst/>
          </a:prstGeom>
        </p:spPr>
      </p:pic>
      <p:pic>
        <p:nvPicPr>
          <p:cNvPr id="2" name="Picture 1"/>
          <p:cNvPicPr>
            <a:picLocks noChangeAspect="1"/>
          </p:cNvPicPr>
          <p:nvPr/>
        </p:nvPicPr>
        <p:blipFill>
          <a:blip r:embed="rId5"/>
          <a:stretch>
            <a:fillRect/>
          </a:stretch>
        </p:blipFill>
        <p:spPr>
          <a:xfrm rot="10800000">
            <a:off x="2100597" y="864839"/>
            <a:ext cx="4700423" cy="859611"/>
          </a:xfrm>
          <a:prstGeom prst="rect">
            <a:avLst/>
          </a:prstGeom>
        </p:spPr>
      </p:pic>
    </p:spTree>
    <p:extLst>
      <p:ext uri="{BB962C8B-B14F-4D97-AF65-F5344CB8AC3E}">
        <p14:creationId xmlns:p14="http://schemas.microsoft.com/office/powerpoint/2010/main" val="1284036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0520" y="2502568"/>
            <a:ext cx="8358767" cy="1369143"/>
          </a:xfrm>
        </p:spPr>
        <p:txBody>
          <a:bodyPr/>
          <a:lstStyle/>
          <a:p>
            <a:pPr algn="r"/>
            <a:r>
              <a:rPr lang="en-GB" sz="3600" dirty="0" smtClean="0"/>
              <a:t>Implementation research:</a:t>
            </a:r>
            <a:br>
              <a:rPr lang="en-GB" sz="3600" dirty="0" smtClean="0"/>
            </a:br>
            <a:r>
              <a:rPr lang="en-GB" sz="3600" dirty="0" smtClean="0"/>
              <a:t>from bookcase to bedside</a:t>
            </a:r>
            <a:endParaRPr lang="en-GB" sz="3600" dirty="0"/>
          </a:p>
        </p:txBody>
      </p:sp>
      <p:sp>
        <p:nvSpPr>
          <p:cNvPr id="3" name="Subtitle 2"/>
          <p:cNvSpPr>
            <a:spLocks noGrp="1"/>
          </p:cNvSpPr>
          <p:nvPr>
            <p:ph type="subTitle" idx="1"/>
          </p:nvPr>
        </p:nvSpPr>
        <p:spPr>
          <a:xfrm>
            <a:off x="167756" y="4682764"/>
            <a:ext cx="8541531" cy="620676"/>
          </a:xfrm>
        </p:spPr>
        <p:txBody>
          <a:bodyPr/>
          <a:lstStyle/>
          <a:p>
            <a:pPr algn="r"/>
            <a:r>
              <a:rPr lang="en-GB" dirty="0" smtClean="0"/>
              <a:t>Robbie Foy</a:t>
            </a:r>
            <a:endParaRPr lang="en-GB"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50826" y="173044"/>
            <a:ext cx="5556416" cy="869694"/>
          </a:xfrm>
        </p:spPr>
        <p:txBody>
          <a:bodyPr/>
          <a:lstStyle/>
          <a:p>
            <a:r>
              <a:rPr lang="en-GB" dirty="0" smtClean="0"/>
              <a:t>What is implementation research?</a:t>
            </a:r>
          </a:p>
        </p:txBody>
      </p:sp>
      <p:sp>
        <p:nvSpPr>
          <p:cNvPr id="14339" name="Rectangle 3"/>
          <p:cNvSpPr>
            <a:spLocks noGrp="1" noChangeArrowheads="1"/>
          </p:cNvSpPr>
          <p:nvPr>
            <p:ph idx="1"/>
          </p:nvPr>
        </p:nvSpPr>
        <p:spPr>
          <a:xfrm>
            <a:off x="250826" y="2128345"/>
            <a:ext cx="8642349" cy="4469311"/>
          </a:xfrm>
        </p:spPr>
        <p:txBody>
          <a:bodyPr/>
          <a:lstStyle/>
          <a:p>
            <a:pPr>
              <a:buNone/>
            </a:pPr>
            <a:r>
              <a:rPr lang="en-US" dirty="0" smtClean="0"/>
              <a:t>	… the study of methods to promote the systematic uptake of research findings and other evidence-based practices into routine practice and, hence, to improve the quality and safety of health care</a:t>
            </a:r>
          </a:p>
          <a:p>
            <a:endParaRPr lang="en-US" dirty="0" smtClean="0"/>
          </a:p>
          <a:p>
            <a:pPr>
              <a:buNone/>
            </a:pPr>
            <a:r>
              <a:rPr lang="en-US" dirty="0" smtClean="0"/>
              <a:t>	</a:t>
            </a:r>
          </a:p>
          <a:p>
            <a:pPr>
              <a:buNone/>
            </a:pPr>
            <a:endParaRPr lang="en-GB" sz="2800" dirty="0" smtClean="0"/>
          </a:p>
          <a:p>
            <a:endParaRPr lang="en-GB" sz="2800" dirty="0" smtClean="0"/>
          </a:p>
          <a:p>
            <a:pPr algn="r">
              <a:buFontTx/>
              <a:buNone/>
            </a:pPr>
            <a:r>
              <a:rPr lang="en-GB" sz="1600" dirty="0" smtClean="0"/>
              <a:t>Foy R, Eccles M, </a:t>
            </a:r>
            <a:r>
              <a:rPr lang="en-GB" sz="1600" dirty="0" err="1" smtClean="0"/>
              <a:t>Grimshaw</a:t>
            </a:r>
            <a:r>
              <a:rPr lang="en-GB" sz="1600" dirty="0" smtClean="0"/>
              <a:t> J. </a:t>
            </a:r>
            <a:r>
              <a:rPr lang="en-GB" sz="1600" dirty="0" err="1" smtClean="0"/>
              <a:t>Fam</a:t>
            </a:r>
            <a:r>
              <a:rPr lang="en-GB" sz="1600" dirty="0" smtClean="0"/>
              <a:t> </a:t>
            </a:r>
            <a:r>
              <a:rPr lang="en-GB" sz="1600" dirty="0" err="1" smtClean="0"/>
              <a:t>Pract</a:t>
            </a:r>
            <a:r>
              <a:rPr lang="en-GB" sz="1600" dirty="0" smtClean="0"/>
              <a:t> 2001:18;353-5</a:t>
            </a:r>
            <a:endParaRPr lang="en-GB" sz="2800" dirty="0" smtClean="0"/>
          </a:p>
        </p:txBody>
      </p:sp>
    </p:spTree>
    <p:extLst>
      <p:ext uri="{BB962C8B-B14F-4D97-AF65-F5344CB8AC3E}">
        <p14:creationId xmlns:p14="http://schemas.microsoft.com/office/powerpoint/2010/main" val="24246948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YPE" val="MultiChoiceSlide"/>
  <p:tag name="LIVECHARTING" val="False"/>
  <p:tag name="AUTOOPENPOLL" val="True"/>
  <p:tag name="AUTOFORMATCHART" val="True"/>
  <p:tag name="TPQUESTIONXML" val="﻿&lt;?xml version=&quot;1.0&quot; encoding=&quot;utf-8&quot;?&gt;&#10;&lt;questionlist&gt;&#10;    &lt;properties&gt;&#10;        &lt;guid&gt;8A99EF3EFFDD44109B5F9B8538D615FF&lt;/guid&gt;&#10;        &lt;description /&gt;&#10;        &lt;date&gt;11/19/2015 7:58:08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DF88DB55401497FA10862F79FE50121&lt;/guid&gt;&#10;            &lt;repollguid&gt;1FBD5B7DC4D8470CB3B15DE1F21F9D9F&lt;/repollguid&gt;&#10;            &lt;sourceid&gt;D84EF8A0BAD249BC9824359BB2CB5FD4&lt;/sourceid&gt;&#10;            &lt;questiontext&gt;How long did it take for sliced bread to take off?&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9756C5E6B6AA4B4A90CD05B42BF1DCDC&lt;/guid&gt;&#10;                    &lt;answertext&gt;One Year?&lt;/answertext&gt;&#10;                    &lt;valuetype&gt;0&lt;/valuetype&gt;&#10;                &lt;/answer&gt;&#10;                &lt;answer&gt;&#10;                    &lt;guid&gt;52C83ADA182447C28AEEB872CC586ED5&lt;/guid&gt;&#10;                    &lt;answertext&gt;Five Years?&lt;/answertext&gt;&#10;                    &lt;valuetype&gt;0&lt;/valuetype&gt;&#10;                &lt;/answer&gt;&#10;                &lt;answer&gt;&#10;                    &lt;guid&gt;33BA45FC0DCD4FD39806B1279BEE8248&lt;/guid&gt;&#10;                    &lt;answertext&gt;Fifteen Years?&lt;/answertext&gt;&#10;                    &lt;valuetype&gt;0&lt;/valuetype&gt;&#10;                &lt;/answer&gt;&#10;            &lt;/answers&gt;&#10;        &lt;/multichoice&gt;&#10;    &lt;/questions&gt;&#10;&lt;/questionlist&gt;"/>
</p:tagLst>
</file>

<file path=ppt/tags/tag2.xml><?xml version="1.0" encoding="utf-8"?>
<p:tagLst xmlns:a="http://schemas.openxmlformats.org/drawingml/2006/main" xmlns:r="http://schemas.openxmlformats.org/officeDocument/2006/relationships" xmlns:p="http://schemas.openxmlformats.org/presentationml/2006/main">
  <p:tag name="ZEROBASED" val="False"/>
</p:tagLst>
</file>

<file path=ppt/tags/tag3.xml><?xml version="1.0" encoding="utf-8"?>
<p:tagLst xmlns:a="http://schemas.openxmlformats.org/drawingml/2006/main" xmlns:r="http://schemas.openxmlformats.org/officeDocument/2006/relationships" xmlns:p="http://schemas.openxmlformats.org/presentationml/2006/main">
  <p:tag name="TYPE" val="MultiChoiceSlide"/>
  <p:tag name="LIVECHARTING" val="False"/>
  <p:tag name="AUTOOPENPOLL" val="True"/>
  <p:tag name="AUTOFORMATCHART" val="True"/>
  <p:tag name="TPQUESTIONXML" val="﻿&lt;?xml version=&quot;1.0&quot; encoding=&quot;utf-8&quot;?&gt;&#10;&lt;questionlist&gt;&#10;    &lt;properties&gt;&#10;        &lt;guid&gt;8A99EF3EFFDD44109B5F9B8538D615FF&lt;/guid&gt;&#10;        &lt;description /&gt;&#10;        &lt;date&gt;11/19/2015 7:58:08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DF88DB55401497FA10862F79FE50121&lt;/guid&gt;&#10;            &lt;repollguid&gt;1FBD5B7DC4D8470CB3B15DE1F21F9D9F&lt;/repollguid&gt;&#10;            &lt;sourceid&gt;D84EF8A0BAD249BC9824359BB2CB5FD4&lt;/sourceid&gt;&#10;            &lt;questiontext&gt;How long did it take for sliced bread to take off?&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9756C5E6B6AA4B4A90CD05B42BF1DCDC&lt;/guid&gt;&#10;                    &lt;answertext&gt;One Year?&lt;/answertext&gt;&#10;                    &lt;valuetype&gt;0&lt;/valuetype&gt;&#10;                &lt;/answer&gt;&#10;                &lt;answer&gt;&#10;                    &lt;guid&gt;52C83ADA182447C28AEEB872CC586ED5&lt;/guid&gt;&#10;                    &lt;answertext&gt;Five Years?&lt;/answertext&gt;&#10;                    &lt;valuetype&gt;0&lt;/valuetype&gt;&#10;                &lt;/answer&gt;&#10;                &lt;answer&gt;&#10;                    &lt;guid&gt;33BA45FC0DCD4FD39806B1279BEE8248&lt;/guid&gt;&#10;                    &lt;answertext&gt;Fifteen Years?&lt;/answertext&gt;&#10;                    &lt;valuetype&gt;0&lt;/valuetype&gt;&#10;                &lt;/answer&gt;&#10;            &lt;/answers&gt;&#10;        &lt;/multichoice&gt;&#10;    &lt;/questions&gt;&#10;&lt;/questionlist&gt;"/>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ags/tag5.xml><?xml version="1.0" encoding="utf-8"?>
<p:tagLst xmlns:a="http://schemas.openxmlformats.org/drawingml/2006/main" xmlns:r="http://schemas.openxmlformats.org/officeDocument/2006/relationships" xmlns:p="http://schemas.openxmlformats.org/presentationml/2006/main">
  <p:tag name="TYPE" val="MultiChoiceSlide"/>
  <p:tag name="LIVECHARTING" val="False"/>
  <p:tag name="AUTOOPENPOLL" val="True"/>
  <p:tag name="AUTOFORMATCHART" val="True"/>
  <p:tag name="TPQUESTIONXML" val="﻿&lt;?xml version=&quot;1.0&quot; encoding=&quot;utf-8&quot;?&gt;&#10;&lt;questionlist&gt;&#10;    &lt;properties&gt;&#10;        &lt;guid&gt;8A99EF3EFFDD44109B5F9B8538D615FF&lt;/guid&gt;&#10;        &lt;description /&gt;&#10;        &lt;date&gt;11/19/2015 7:58:08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DF88DB55401497FA10862F79FE50121&lt;/guid&gt;&#10;            &lt;repollguid&gt;1FBD5B7DC4D8470CB3B15DE1F21F9D9F&lt;/repollguid&gt;&#10;            &lt;sourceid&gt;D84EF8A0BAD249BC9824359BB2CB5FD4&lt;/sourceid&gt;&#10;            &lt;questiontext&gt;How long did it take for sliced bread to take off?&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9756C5E6B6AA4B4A90CD05B42BF1DCDC&lt;/guid&gt;&#10;                    &lt;answertext&gt;One Year?&lt;/answertext&gt;&#10;                    &lt;valuetype&gt;0&lt;/valuetype&gt;&#10;                &lt;/answer&gt;&#10;                &lt;answer&gt;&#10;                    &lt;guid&gt;52C83ADA182447C28AEEB872CC586ED5&lt;/guid&gt;&#10;                    &lt;answertext&gt;Five Years?&lt;/answertext&gt;&#10;                    &lt;valuetype&gt;0&lt;/valuetype&gt;&#10;                &lt;/answer&gt;&#10;                &lt;answer&gt;&#10;                    &lt;guid&gt;33BA45FC0DCD4FD39806B1279BEE8248&lt;/guid&gt;&#10;                    &lt;answertext&gt;Fifteen Years?&lt;/answertext&gt;&#10;                    &lt;valuetype&gt;0&lt;/valuetype&gt;&#10;                &lt;/answer&gt;&#10;            &lt;/answers&gt;&#10;        &lt;/multichoice&gt;&#10;    &lt;/questions&gt;&#10;&lt;/questionlist&gt;"/>
</p:tagLst>
</file>

<file path=ppt/tags/tag6.xml><?xml version="1.0" encoding="utf-8"?>
<p:tagLst xmlns:a="http://schemas.openxmlformats.org/drawingml/2006/main" xmlns:r="http://schemas.openxmlformats.org/officeDocument/2006/relationships" xmlns:p="http://schemas.openxmlformats.org/presentationml/2006/main">
  <p:tag name="ZEROBASED" val="False"/>
</p:tagLst>
</file>

<file path=ppt/tags/tag7.xml><?xml version="1.0" encoding="utf-8"?>
<p:tagLst xmlns:a="http://schemas.openxmlformats.org/drawingml/2006/main" xmlns:r="http://schemas.openxmlformats.org/officeDocument/2006/relationships" xmlns:p="http://schemas.openxmlformats.org/presentationml/2006/main">
  <p:tag name="TYPE" val="MultiChoiceSlide"/>
  <p:tag name="LIVECHARTING" val="False"/>
  <p:tag name="AUTOOPENPOLL" val="True"/>
  <p:tag name="AUTOFORMATCHART" val="True"/>
  <p:tag name="TPQUESTIONXML" val="﻿&lt;?xml version=&quot;1.0&quot; encoding=&quot;utf-8&quot;?&gt;&#10;&lt;questionlist&gt;&#10;    &lt;properties&gt;&#10;        &lt;guid&gt;8A99EF3EFFDD44109B5F9B8538D615FF&lt;/guid&gt;&#10;        &lt;description /&gt;&#10;        &lt;date&gt;11/19/2015 7:58:08 AM&lt;/date&gt;&#10;    &lt;/properties&gt;&#10;    &lt;questionlisttemplate&gt;&#10;        &lt;correctvalue&gt;1&lt;/correctvalue&gt;&#10;        &lt;incorrectvalue&gt;0&lt;/incorrectvalue&gt;&#10;        &lt;questiontype&gt;1&lt;/questiontype&gt;&#10;        &lt;numberofchoices&gt;4&lt;/numberofchoices&gt;&#10;        &lt;bulletstyle&gt;2&lt;/bulletstyle&gt;&#10;        &lt;questionfont&gt;Verdana&lt;/questionfont&gt;&#10;        &lt;questionfontsize&gt;12&lt;/questionfontsize&gt;&#10;        &lt;answerfont&gt;Verdana&lt;/answerfont&gt;&#10;        &lt;answerfontsize&gt;12&lt;/answerfontsize&gt;&#10;        &lt;showresults&gt;True&lt;/showresults&gt;&#10;        &lt;countdowntime&gt;30&lt;/countdowntime&gt;&#10;        &lt;responsegrid&gt;0&lt;/responsegrid&gt;&#10;    &lt;/questionlisttemplate&gt;&#10;    &lt;questions&gt;&#10;        &lt;multichoice&gt;&#10;            &lt;guid&gt;ADF88DB55401497FA10862F79FE50121&lt;/guid&gt;&#10;            &lt;repollguid&gt;1FBD5B7DC4D8470CB3B15DE1F21F9D9F&lt;/repollguid&gt;&#10;            &lt;sourceid&gt;D84EF8A0BAD249BC9824359BB2CB5FD4&lt;/sourceid&gt;&#10;            &lt;questiontext&gt;How long did it take for sliced bread to take off?&lt;/questiontext&gt;&#10;            &lt;showresults&gt;True&lt;/showresults&gt;&#10;            &lt;responsegrid&gt;0&lt;/responsegrid&gt;&#10;            &lt;countdowntimer&gt;False&lt;/countdowntimer&gt;&#10;            &lt;countdowntime&gt;30&lt;/countdowntime&gt;&#10;            &lt;correctvalue&gt;1&lt;/correctvalue&gt;&#10;            &lt;incorrectvalue&gt;0&lt;/incorrectvalue&gt;&#10;            &lt;responselimit&gt;1&lt;/responselimit&gt;&#10;            &lt;bulletstyle&gt;0&lt;/bulletstyle&gt;&#10;            &lt;correctanswerindicator&gt;True&lt;/correctanswerindicator&gt;&#10;            &lt;answers&gt;&#10;                &lt;answer&gt;&#10;                    &lt;guid&gt;9756C5E6B6AA4B4A90CD05B42BF1DCDC&lt;/guid&gt;&#10;                    &lt;answertext&gt;One Year?&lt;/answertext&gt;&#10;                    &lt;valuetype&gt;0&lt;/valuetype&gt;&#10;                &lt;/answer&gt;&#10;                &lt;answer&gt;&#10;                    &lt;guid&gt;52C83ADA182447C28AEEB872CC586ED5&lt;/guid&gt;&#10;                    &lt;answertext&gt;Five Years?&lt;/answertext&gt;&#10;                    &lt;valuetype&gt;0&lt;/valuetype&gt;&#10;                &lt;/answer&gt;&#10;                &lt;answer&gt;&#10;                    &lt;guid&gt;33BA45FC0DCD4FD39806B1279BEE8248&lt;/guid&gt;&#10;                    &lt;answertext&gt;Fifteen Years?&lt;/answertext&gt;&#10;                    &lt;valuetype&gt;0&lt;/valuetype&gt;&#10;                &lt;/answer&gt;&#10;            &lt;/answers&gt;&#10;        &lt;/multichoice&gt;&#10;    &lt;/questions&gt;&#10;&lt;/questionlist&gt;"/>
</p:tagLst>
</file>

<file path=ppt/tags/tag8.xml><?xml version="1.0" encoding="utf-8"?>
<p:tagLst xmlns:a="http://schemas.openxmlformats.org/drawingml/2006/main" xmlns:r="http://schemas.openxmlformats.org/officeDocument/2006/relationships" xmlns:p="http://schemas.openxmlformats.org/presentationml/2006/main">
  <p:tag name="ZEROBASED" val="False"/>
</p:tagLst>
</file>

<file path=ppt/theme/theme1.xml><?xml version="1.0" encoding="utf-8"?>
<a:theme xmlns:a="http://schemas.openxmlformats.org/drawingml/2006/main" name="LIHS PowerPoint template 2013 red">
  <a:themeElements>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nd all d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nd all dar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nd all dar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nd all dar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nd all dar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nd all dar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nd all dar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nd all dar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nd all dar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nd all dar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nd all dar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nd all dar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LIHS PowerPoint template 2013 red">
  <a:themeElements>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nd all d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nd all dar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nd all dar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nd all dar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nd all dar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nd all dar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nd all dar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nd all dar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nd all dar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nd all dar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nd all dar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nd all dar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LIHS band">
  <a:themeElements>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nd all d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nd all dar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nd all dar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nd all dar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nd all dar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nd all dar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nd all dar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nd all dar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nd all dar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nd all dar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nd all dar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nd all dar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LIHS dark">
  <a:themeElements>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nd all d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nd all dar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nd all dar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nd all dar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nd all dar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nd all dar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nd all dar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nd all dar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nd all dar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nd all dar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nd all dar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nd all dar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007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LIHS PowerPoint template 2013 red">
  <a:themeElements>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nd all d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nd all dar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nd all dar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nd all dar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nd all dar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nd all dar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nd all dar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nd all dar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nd all dar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nd all dar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nd all dar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nd all dar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LIHS dark">
  <a:themeElements>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nd all d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nd all dar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nd all dar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nd all dar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nd all dar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nd all dar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nd all dar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nd all dar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nd all dar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nd all dar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nd all dar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nd all dar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IHS band">
  <a:themeElements>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nd all d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nd all dar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nd all dar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nd all dar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nd all dar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nd all dar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nd all dar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nd all dar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nd all dar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nd all dar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nd all dar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nd all dar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LIHS dark">
  <a:themeElements>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nd all d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nd all dar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nd all dar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nd all dar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nd all dar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nd all dar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nd all dar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nd all dar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nd all dar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nd all dar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nd all dar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nd all dar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LIHS PowerPoint template 2013 red">
  <a:themeElements>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nd all d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nd all dar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nd all dar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nd all dar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nd all dar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nd all dar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nd all dar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nd all dar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nd all dar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nd all dar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nd all dar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nd all dar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nd all dar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LIHS PowerPoint template 2013 red</Template>
  <TotalTime>4709</TotalTime>
  <Words>1060</Words>
  <Application>Microsoft Office PowerPoint</Application>
  <PresentationFormat>On-screen Show (4:3)</PresentationFormat>
  <Paragraphs>201</Paragraphs>
  <Slides>38</Slides>
  <Notes>20</Notes>
  <HiddenSlides>0</HiddenSlides>
  <MMClips>0</MMClips>
  <ScaleCrop>false</ScaleCrop>
  <HeadingPairs>
    <vt:vector size="6" baseType="variant">
      <vt:variant>
        <vt:lpstr>Theme</vt:lpstr>
      </vt:variant>
      <vt:variant>
        <vt:i4>15</vt:i4>
      </vt:variant>
      <vt:variant>
        <vt:lpstr>Embedded OLE Servers</vt:lpstr>
      </vt:variant>
      <vt:variant>
        <vt:i4>1</vt:i4>
      </vt:variant>
      <vt:variant>
        <vt:lpstr>Slide Titles</vt:lpstr>
      </vt:variant>
      <vt:variant>
        <vt:i4>38</vt:i4>
      </vt:variant>
    </vt:vector>
  </HeadingPairs>
  <TitlesOfParts>
    <vt:vector size="54" baseType="lpstr">
      <vt:lpstr>LIHS PowerPoint template 2013 red</vt:lpstr>
      <vt:lpstr>LIHS dark</vt:lpstr>
      <vt:lpstr>blank</vt:lpstr>
      <vt:lpstr>1_blank</vt:lpstr>
      <vt:lpstr>LIHS band</vt:lpstr>
      <vt:lpstr>2_blank</vt:lpstr>
      <vt:lpstr>4_blank</vt:lpstr>
      <vt:lpstr>1_LIHS dark</vt:lpstr>
      <vt:lpstr>2_LIHS PowerPoint template 2013 red</vt:lpstr>
      <vt:lpstr>3_LIHS PowerPoint template 2013 red</vt:lpstr>
      <vt:lpstr>1_LIHS band</vt:lpstr>
      <vt:lpstr>3_blank</vt:lpstr>
      <vt:lpstr>2_LIHS dark</vt:lpstr>
      <vt:lpstr>2007Blank</vt:lpstr>
      <vt:lpstr>4_LIHS PowerPoint template 2013 red</vt:lpstr>
      <vt:lpstr>Acrobat Document</vt:lpstr>
      <vt:lpstr>PowerPoint Presentation</vt:lpstr>
      <vt:lpstr>How long did it take for sliced bread to take off?</vt:lpstr>
      <vt:lpstr>How long did it take for sliced bread to take off?</vt:lpstr>
      <vt:lpstr>Avoidable research waste</vt:lpstr>
      <vt:lpstr>How much health research is wasted?</vt:lpstr>
      <vt:lpstr>How much health research is wasted?</vt:lpstr>
      <vt:lpstr>PowerPoint Presentation</vt:lpstr>
      <vt:lpstr>Implementation research: from bookcase to bedside</vt:lpstr>
      <vt:lpstr>What is implementation research?</vt:lpstr>
      <vt:lpstr>PowerPoint Presentation</vt:lpstr>
      <vt:lpstr>Prescribing of opioids for chronic, non-cancer pain in general practice</vt:lpstr>
      <vt:lpstr>What proportion of blood transfusions given are probably unnecessary?</vt:lpstr>
      <vt:lpstr>What proportion of blood transfusions given are probably unnecessary?</vt:lpstr>
      <vt:lpstr>Why don’t people do what we tell them?</vt:lpstr>
      <vt:lpstr>Why don’t people do what we tell them?</vt:lpstr>
      <vt:lpstr>PowerPoint Presentation</vt:lpstr>
      <vt:lpstr>What did we hope to achieve?</vt:lpstr>
      <vt:lpstr>Foy R, Willis T, Alderson S, Bregantini D, Carder P, Clamp S, Collinson M, Farrin A, Glidewell L, Hartley S, Heyhoe J, Holland M, Hulme C, Heudtlass P, Hunter C, Ingleson E, Lawton R, Louch G, Johnson S, McEachan R, Meads D, Petty D, Rathfelder M, Richardson J, Rushforth B, Schmitt L, Vargas-Palacios A, Stokes T, Ward V, West R, Watt I</vt:lpstr>
      <vt:lpstr>Acknowledgement</vt:lpstr>
      <vt:lpstr>We identified ‘high impact’ recommendations</vt:lpstr>
      <vt:lpstr>We analysed adherence to ‘high impact’ indicators</vt:lpstr>
      <vt:lpstr>We developed an adaptable implementation package</vt:lpstr>
      <vt:lpstr>PowerPoint Presentation</vt:lpstr>
      <vt:lpstr>We did a rigorous ‘real world’ trial</vt:lpstr>
      <vt:lpstr>PowerPoint Presentation</vt:lpstr>
      <vt:lpstr>We did an economic evaluation</vt:lpstr>
      <vt:lpstr>We did a process evaluation</vt:lpstr>
      <vt:lpstr>PowerPoint Presentation</vt:lpstr>
      <vt:lpstr>What worked?</vt:lpstr>
      <vt:lpstr>Risky prescribing</vt:lpstr>
      <vt:lpstr>More expensive and more effective than usual practice  Incremental cost effectiveness ratio of £2,337  Over 75% of simulations conducted for probabilistic sensitivity analysis indicated cost-effectiveness</vt:lpstr>
      <vt:lpstr>Let’s pause…</vt:lpstr>
      <vt:lpstr>PowerPoint Presentation</vt:lpstr>
      <vt:lpstr>PowerPoint Presentation</vt:lpstr>
      <vt:lpstr>What have we learned?</vt:lpstr>
      <vt:lpstr>PowerPoint Presentation</vt:lpstr>
      <vt:lpstr>Additional reading</vt:lpstr>
      <vt:lpstr>Donald L Unger</vt:lpstr>
    </vt:vector>
  </TitlesOfParts>
  <Company>University of Leeds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Robbie Foy</dc:creator>
  <cp:lastModifiedBy>Joel Kerry</cp:lastModifiedBy>
  <cp:revision>390</cp:revision>
  <cp:lastPrinted>2018-01-09T10:20:36Z</cp:lastPrinted>
  <dcterms:created xsi:type="dcterms:W3CDTF">2014-02-05T10:43:53Z</dcterms:created>
  <dcterms:modified xsi:type="dcterms:W3CDTF">2020-01-22T11:14:54Z</dcterms:modified>
</cp:coreProperties>
</file>