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0" r:id="rId8"/>
    <p:sldId id="262" r:id="rId9"/>
    <p:sldId id="259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F7CC3C-6616-4449-8DDA-EA5275FACC56}" v="2" dt="2020-06-30T15:04:00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8" d="100"/>
          <a:sy n="118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Naughton" userId="8a0e7009-e26a-483d-9b52-2cb5387d2612" providerId="ADAL" clId="{9BF7CC3C-6616-4449-8DDA-EA5275FACC56}"/>
    <pc:docChg chg="modSld">
      <pc:chgData name="Joanne Naughton" userId="8a0e7009-e26a-483d-9b52-2cb5387d2612" providerId="ADAL" clId="{9BF7CC3C-6616-4449-8DDA-EA5275FACC56}" dt="2020-06-30T13:52:36.130" v="27"/>
      <pc:docMkLst>
        <pc:docMk/>
      </pc:docMkLst>
      <pc:sldChg chg="modSp mod">
        <pc:chgData name="Joanne Naughton" userId="8a0e7009-e26a-483d-9b52-2cb5387d2612" providerId="ADAL" clId="{9BF7CC3C-6616-4449-8DDA-EA5275FACC56}" dt="2020-06-30T13:52:36.130" v="27"/>
        <pc:sldMkLst>
          <pc:docMk/>
          <pc:sldMk cId="3112326022" sldId="258"/>
        </pc:sldMkLst>
        <pc:spChg chg="mod">
          <ac:chgData name="Joanne Naughton" userId="8a0e7009-e26a-483d-9b52-2cb5387d2612" providerId="ADAL" clId="{9BF7CC3C-6616-4449-8DDA-EA5275FACC56}" dt="2020-06-30T13:52:36.130" v="27"/>
          <ac:spMkLst>
            <pc:docMk/>
            <pc:sldMk cId="3112326022" sldId="258"/>
            <ac:spMk id="4" creationId="{EAD20881-7EE5-4A95-B6B0-6187B6A7B0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EE25C-086B-47CE-828B-7D172B0D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2E73-A872-41E7-A4AD-77C4D9278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37FC0-B578-4A4A-B7E5-0DB3C7A5B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4A34-E2C6-4826-98EA-1AC7A64E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2BC9-D2AA-48A8-A50A-26590230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8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032E-CFD2-4B6F-8342-CA838685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7C8FC-37E3-4B41-A8BE-A459458EE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4C3A-F827-4686-ABFD-6D1BF9DE1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1FCAD-8E21-4730-B999-E7A8FD9B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51FD-8FF0-4AB7-B931-3C6481C7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89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699F0-19F3-475F-B6EB-57C925144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5A8C0-2C09-4C19-84EB-862CEBC4F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082C-4EAD-419C-BCCD-3798A508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07446-89C5-4F03-A461-059795BF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DAD6-CBF4-45E5-91BE-CEFFB955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2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409C8-A11D-44C0-A79C-3F455B13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F13D-774A-4F25-995E-C595B43A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23C62-C419-4CFE-A176-8B27EF7C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B2988-DECD-47CB-B68B-C60772AF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FDCB-AFF8-485D-B55B-D1199479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9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FD1B-E53E-4A7F-BC26-34BFF16B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23990-FDCC-4236-9F0E-BE49867D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497C6-69D2-4108-9E69-36B1D1F4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9652-A044-48A0-97C4-9320C6E3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BD09-FD4C-41E8-A358-E79E7900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71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43C1D-152A-47A0-85D7-22167694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6B894-7110-4409-A11B-CBD7209A4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78DE7-1FF4-463C-A3BC-F918E07A0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A9293-865E-45E4-BB67-28EA8A6B6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43404-7D09-4BEE-B527-5C97928E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475B6-B88A-4546-A8EE-A6957F1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4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0082-6A90-4808-98F6-27DF8A04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52032-608E-4548-9DD4-5EADC68EB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E070-7921-4001-BEDE-A3BF44CD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D6C6C-FA5E-4489-9C65-2326B74D2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E7449-20C5-47A8-AABA-E7370D362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8B11E-4A04-4F8E-801E-04B4143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8EEE34-F2C8-4723-B370-A0FCFD05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1768A-5A25-49C5-A9B4-719C267F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2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7DB5-D4F6-4441-8386-2D1E93CF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7ACA7-8E7D-4C66-B039-6C76FB69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67CD7-1D0F-4285-97FA-4F96AB98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AC2DA-4A96-4A9D-80EC-456DFBFB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5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5C93F-C3B7-4F10-B2CF-D5854287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9A3DF-4D0A-40AB-B903-F3D5F936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D30CD-D0DD-4FD0-A18F-1FF4638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81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CC18-9D0E-41E1-B8CB-2F60D75C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3083-004D-4FE9-9C25-56F18178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B585A-B0CC-4B3D-A8B5-C4D70A72E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E4333-EECB-4C50-B0A0-2F044CBB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9356C-DDDA-4773-8D89-9E503857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2A44-7A65-4CE1-B503-6988C900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09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48A1-3A70-4319-B13C-35B3B36F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0E546-ED7C-40D2-8A7C-81289FD73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B7277-4DE3-4541-89A4-76493B97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E1DE9-9C2A-4D6F-96A6-49FCA84B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D4C58-3024-41F7-AE97-98693606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10278-8DC1-45B9-B701-DA62F52F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C9D-E703-4EEA-8346-9D615BC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4E329-6400-4C76-9148-602ABE7D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14DB4-A1CA-412A-82E0-EBA2E2398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5023-2EA3-4A12-929C-BD1F52655628}" type="datetimeFigureOut">
              <a:rPr lang="en-GB" smtClean="0"/>
              <a:t>30/06/2020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D00DD-2A11-47F2-8E86-EF2DDBB4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F59E-40CC-4030-BE94-25622F7B2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5FB7-21C1-47CE-BC0E-47316B77E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0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aV3ivJ4mU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A3E54-3584-4199-BEC5-95FE58A16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8" y="100984"/>
            <a:ext cx="10458450" cy="3819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008A0-D09C-47FD-A2FD-7BFA92655351}"/>
              </a:ext>
            </a:extLst>
          </p:cNvPr>
          <p:cNvSpPr txBox="1"/>
          <p:nvPr/>
        </p:nvSpPr>
        <p:spPr>
          <a:xfrm>
            <a:off x="75501" y="4302354"/>
            <a:ext cx="111405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experiences of working at the NHS Nightingale NW Hospital during COVID 19</a:t>
            </a: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Glover, Head of Library Services</a:t>
            </a:r>
          </a:p>
          <a:p>
            <a:pPr algn="r"/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 University NHS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76546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C6A757-C041-40C4-87AA-4B7FE198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NHS Nightingale North West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20881-7EE5-4A95-B6B0-6187B6A7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0" y="1825625"/>
            <a:ext cx="717258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</a:rPr>
              <a:t>Step down patients …. 5 days post ICU &amp; swabbing COVID +ve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</a:rPr>
              <a:t>Field Hospital:  no complex underlaying conditions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</a:rPr>
              <a:t>Referrals from 25 north west hospitals from Cheshire to Cumbria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</a:rPr>
              <a:t>18 Wards – 36 beds per ward in a Nightingale lay out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</a:rPr>
              <a:t>650 Bed capacity if needed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>
                <a:hlinkClick r:id="rId3"/>
              </a:rPr>
              <a:t>https://www.youtube.com/watch?v=qlaV3ivJ4mU&amp;feature=youtu.be</a:t>
            </a:r>
            <a:endParaRPr lang="en-GB" dirty="0"/>
          </a:p>
          <a:p>
            <a:pPr marL="0" indent="0">
              <a:lnSpc>
                <a:spcPct val="150000"/>
              </a:lnSpc>
              <a:buNone/>
            </a:pP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A78DD-253E-4DF8-BB05-B2B732B0C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486" y="1553191"/>
            <a:ext cx="4677514" cy="34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949C4B-D525-4DFD-8A79-0E08024B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My role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1C399-C333-4D36-9A12-DC51EB27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I volunteered in early April when a call came out for staff</a:t>
            </a:r>
          </a:p>
          <a:p>
            <a:pPr>
              <a:lnSpc>
                <a:spcPct val="150000"/>
              </a:lnSpc>
            </a:pPr>
            <a:r>
              <a:rPr lang="en-GB" dirty="0"/>
              <a:t>Induction at The Etihad Stadium over Easter weekend</a:t>
            </a:r>
          </a:p>
          <a:p>
            <a:pPr>
              <a:lnSpc>
                <a:spcPct val="150000"/>
              </a:lnSpc>
            </a:pPr>
            <a:r>
              <a:rPr lang="en-GB" dirty="0"/>
              <a:t>I was one of four MFT library staff to work at the Nightingale</a:t>
            </a:r>
          </a:p>
          <a:p>
            <a:pPr>
              <a:lnSpc>
                <a:spcPct val="150000"/>
              </a:lnSpc>
            </a:pPr>
            <a:r>
              <a:rPr lang="en-GB" dirty="0"/>
              <a:t>Following induction we had “aspirational interviews” on Easter Sunday to determine which roles we could best make a contribution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I was given the role of </a:t>
            </a:r>
            <a:r>
              <a:rPr lang="en-GB" b="1" dirty="0">
                <a:solidFill>
                  <a:srgbClr val="7030A0"/>
                </a:solidFill>
              </a:rPr>
              <a:t>Duty Operations Manager</a:t>
            </a:r>
          </a:p>
        </p:txBody>
      </p:sp>
    </p:spTree>
    <p:extLst>
      <p:ext uri="{BB962C8B-B14F-4D97-AF65-F5344CB8AC3E}">
        <p14:creationId xmlns:p14="http://schemas.microsoft.com/office/powerpoint/2010/main" val="284304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51BE88-208E-42C9-B89D-1E8FA693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Duty Operations Manager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031F7-037D-43E0-97E8-CF8A1D6CA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in the Operations Room</a:t>
            </a:r>
          </a:p>
          <a:p>
            <a:r>
              <a:rPr lang="en-GB" dirty="0"/>
              <a:t>Bed Manager, NWAS Operations Admissions &amp; Discharges, Medic Liaison, Nursing Liaison, Duty Manager</a:t>
            </a:r>
          </a:p>
          <a:p>
            <a:r>
              <a:rPr lang="en-GB" dirty="0"/>
              <a:t>Bed capacity live state screen</a:t>
            </a:r>
          </a:p>
          <a:p>
            <a:r>
              <a:rPr lang="en-GB" dirty="0"/>
              <a:t>Manage referrals through triage to accept or reject status working with medics, nursing, pharmacy, AHP, MH, &amp; safeguarding teams</a:t>
            </a:r>
          </a:p>
          <a:p>
            <a:r>
              <a:rPr lang="en-GB" dirty="0"/>
              <a:t>Work with NWAS top arrange transport</a:t>
            </a:r>
          </a:p>
          <a:p>
            <a:r>
              <a:rPr lang="en-GB" dirty="0"/>
              <a:t>Manage the Bed Manager and Ops admin team</a:t>
            </a:r>
          </a:p>
          <a:p>
            <a:r>
              <a:rPr lang="en-GB" dirty="0"/>
              <a:t>Run the 9am and 4pm capacity meetings</a:t>
            </a:r>
          </a:p>
        </p:txBody>
      </p:sp>
    </p:spTree>
    <p:extLst>
      <p:ext uri="{BB962C8B-B14F-4D97-AF65-F5344CB8AC3E}">
        <p14:creationId xmlns:p14="http://schemas.microsoft.com/office/powerpoint/2010/main" val="284324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B886CF-D3D5-4CDE-A0D0-35994223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975A9-E5F4-41D1-8B17-BBC67C713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F8403-F53F-4EB0-9229-D5091A6F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51" y="1004833"/>
            <a:ext cx="4111200" cy="214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57" y="3988815"/>
            <a:ext cx="4111200" cy="15729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D4DDBF-257C-4116-AECA-9F2940B6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6D7BF-52C7-4F0E-AFF9-D41623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184" y="891539"/>
            <a:ext cx="5067537" cy="1344977"/>
          </a:xfrm>
        </p:spPr>
        <p:txBody>
          <a:bodyPr>
            <a:normAutofit/>
          </a:bodyPr>
          <a:lstStyle/>
          <a:p>
            <a:r>
              <a:rPr lang="en-GB" sz="4000" b="1" dirty="0"/>
              <a:t>Experiences gained ……..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4F6B3-A158-4451-B6F4-FDC250EBE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2236515"/>
            <a:ext cx="5906278" cy="41978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Working in an Ops room environment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Working with multi-professional clinicians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Multi agency systems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Working with NWAS controllers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Bed management and capacity decisions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Expect the unexpected</a:t>
            </a:r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740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DEC8C8-7D3C-4006-8412-ACDCF83B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Operations admin team (“Ops”)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5E09C-AC75-4668-B3AE-C1A27CBD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9729" cy="435133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From Door to discharge</a:t>
            </a:r>
          </a:p>
          <a:p>
            <a:r>
              <a:rPr lang="en-GB" dirty="0"/>
              <a:t>Admissions – PAS - paperwork</a:t>
            </a:r>
          </a:p>
          <a:p>
            <a:r>
              <a:rPr lang="en-GB" dirty="0"/>
              <a:t>Patient flow  (attend daily board round)</a:t>
            </a:r>
          </a:p>
          <a:p>
            <a:r>
              <a:rPr lang="en-GB" dirty="0"/>
              <a:t>Discharge to residence</a:t>
            </a:r>
          </a:p>
          <a:p>
            <a:r>
              <a:rPr lang="en-GB" dirty="0"/>
              <a:t>Liaise with local hubs for packages of care</a:t>
            </a:r>
          </a:p>
          <a:p>
            <a:r>
              <a:rPr lang="en-GB" dirty="0"/>
              <a:t>Arrange discharge with NWAS</a:t>
            </a:r>
          </a:p>
          <a:p>
            <a:r>
              <a:rPr lang="en-GB" dirty="0"/>
              <a:t>Daily multi-professional team meeting around flow and discharge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2810A-C7E8-41D3-A501-A7A74AD8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929" y="1449567"/>
            <a:ext cx="3578275" cy="54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FEAF24-E5C5-46FB-A720-BBC3B5638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011" y="1418253"/>
            <a:ext cx="3564924" cy="52990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D50CB2-9BA7-4E09-968A-74DE0079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MFT Library staff at The Nightingale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E12E0-3F66-4FA8-8841-C5DE5981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5231" cy="4351338"/>
          </a:xfrm>
        </p:spPr>
        <p:txBody>
          <a:bodyPr/>
          <a:lstStyle/>
          <a:p>
            <a:r>
              <a:rPr lang="en-GB" sz="2400" dirty="0"/>
              <a:t>Laura Russell – arrived on day one and worked with the set-up team prior to opening</a:t>
            </a:r>
          </a:p>
          <a:p>
            <a:r>
              <a:rPr lang="en-GB" sz="2400" dirty="0"/>
              <a:t>Becky Walsh – Patient flow team from admissions to discharge (weekends)</a:t>
            </a:r>
          </a:p>
          <a:p>
            <a:r>
              <a:rPr lang="en-GB" sz="2400" dirty="0"/>
              <a:t>Asma Ahmed – Patient flow</a:t>
            </a:r>
            <a:r>
              <a:rPr lang="en-GB" dirty="0"/>
              <a:t> </a:t>
            </a:r>
            <a:r>
              <a:rPr lang="en-GB" sz="2400" dirty="0"/>
              <a:t>team from admissions to discharge</a:t>
            </a:r>
          </a:p>
          <a:p>
            <a:pPr marL="457200" lvl="1" indent="0">
              <a:buNone/>
            </a:pPr>
            <a:endParaRPr lang="en-GB" dirty="0"/>
          </a:p>
          <a:p>
            <a:pPr lvl="1">
              <a:buFontTx/>
              <a:buChar char="-"/>
            </a:pPr>
            <a:r>
              <a:rPr lang="en-GB" dirty="0"/>
              <a:t>Working with clinicians</a:t>
            </a:r>
          </a:p>
          <a:p>
            <a:pPr lvl="1">
              <a:buFontTx/>
              <a:buChar char="-"/>
            </a:pPr>
            <a:r>
              <a:rPr lang="en-GB" dirty="0"/>
              <a:t>Working on PAS &amp; clinical systems</a:t>
            </a:r>
          </a:p>
          <a:p>
            <a:pPr lvl="1">
              <a:buFontTx/>
              <a:buChar char="-"/>
            </a:pPr>
            <a:r>
              <a:rPr lang="en-GB" dirty="0"/>
              <a:t>Learning about discharge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86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EC8DA4-E23C-46F7-BA5F-979F5D75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867" y="333811"/>
            <a:ext cx="2834337" cy="1084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04323B-AC36-4729-B67F-E53285FB9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7" y="200025"/>
            <a:ext cx="6534150" cy="645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CEC66E-D8E5-40AA-B6A2-B25DAE9B2655}"/>
              </a:ext>
            </a:extLst>
          </p:cNvPr>
          <p:cNvSpPr txBox="1"/>
          <p:nvPr/>
        </p:nvSpPr>
        <p:spPr>
          <a:xfrm>
            <a:off x="7466202" y="2533475"/>
            <a:ext cx="3970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Signing out on our last day</a:t>
            </a:r>
          </a:p>
        </p:txBody>
      </p:sp>
    </p:spTree>
    <p:extLst>
      <p:ext uri="{BB962C8B-B14F-4D97-AF65-F5344CB8AC3E}">
        <p14:creationId xmlns:p14="http://schemas.microsoft.com/office/powerpoint/2010/main" val="3766812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5AFDFB6E93E45BFC402B213C6F140" ma:contentTypeVersion="16" ma:contentTypeDescription="Create a new document." ma:contentTypeScope="" ma:versionID="59ee1208a23fb5248fedbad90e53a671">
  <xsd:schema xmlns:xsd="http://www.w3.org/2001/XMLSchema" xmlns:xs="http://www.w3.org/2001/XMLSchema" xmlns:p="http://schemas.microsoft.com/office/2006/metadata/properties" xmlns:ns1="http://schemas.microsoft.com/sharepoint/v3" xmlns:ns2="ebf161c3-fedc-47ee-8643-379e35a76429" xmlns:ns3="d2389ad0-4628-4ca4-babd-a5e1ca1fc43d" targetNamespace="http://schemas.microsoft.com/office/2006/metadata/properties" ma:root="true" ma:fieldsID="30767672b5f009ef4e4672d49ee5ef73" ns1:_="" ns2:_="" ns3:_="">
    <xsd:import namespace="http://schemas.microsoft.com/sharepoint/v3"/>
    <xsd:import namespace="ebf161c3-fedc-47ee-8643-379e35a76429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161c3-fedc-47ee-8643-379e35a764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43289F-6D37-4736-9197-0F391F3E5BF5}"/>
</file>

<file path=customXml/itemProps2.xml><?xml version="1.0" encoding="utf-8"?>
<ds:datastoreItem xmlns:ds="http://schemas.openxmlformats.org/officeDocument/2006/customXml" ds:itemID="{52D5FCFC-BBBE-4E6A-9978-E577A13F3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88B55-6E95-4E09-9F19-E0356CC8CB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372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NHS Nightingale North West</vt:lpstr>
      <vt:lpstr>My role</vt:lpstr>
      <vt:lpstr>Duty Operations Manager</vt:lpstr>
      <vt:lpstr>Experiences gained ……..</vt:lpstr>
      <vt:lpstr>Operations admin team (“Ops”)</vt:lpstr>
      <vt:lpstr>MFT Library staff at The Nightingale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glover</dc:creator>
  <cp:lastModifiedBy>Joanne Naughton</cp:lastModifiedBy>
  <cp:revision>13</cp:revision>
  <dcterms:created xsi:type="dcterms:W3CDTF">2020-06-29T11:10:45Z</dcterms:created>
  <dcterms:modified xsi:type="dcterms:W3CDTF">2020-06-30T15:04:27Z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0x0101008915AFDFB6E93E45BFC402B213C6F140</vt:lpwstr>
  </property>
</Properties>
</file>