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303" r:id="rId5"/>
    <p:sldId id="304" r:id="rId6"/>
    <p:sldId id="305" r:id="rId7"/>
    <p:sldId id="306" r:id="rId8"/>
    <p:sldId id="307" r:id="rId9"/>
    <p:sldId id="30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10D69-76F1-F53A-CB41-CB4383AB9287}" v="1" dt="2020-11-07T15:01:45.379"/>
    <p1510:client id="{88FC7487-E45E-437A-9C6A-B9A5EC9DDC03}" v="10" dt="2020-11-07T16:15:05.996"/>
    <p1510:client id="{B46C0503-1A69-0937-A50F-A3F4BB7CEBFC}" v="20" dt="2020-11-10T17:20:11.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Williams" userId="S::becky.williams@hee.nhs.uk::4be8afc9-ea56-49bc-892c-215ac5898c2d" providerId="AD" clId="Web-{B46C0503-1A69-0937-A50F-A3F4BB7CEBFC}"/>
    <pc:docChg chg="modSld">
      <pc:chgData name="Becky Williams" userId="S::becky.williams@hee.nhs.uk::4be8afc9-ea56-49bc-892c-215ac5898c2d" providerId="AD" clId="Web-{B46C0503-1A69-0937-A50F-A3F4BB7CEBFC}" dt="2020-11-10T17:20:56.235" v="23"/>
      <pc:docMkLst>
        <pc:docMk/>
      </pc:docMkLst>
      <pc:sldChg chg="modSp modNotes">
        <pc:chgData name="Becky Williams" userId="S::becky.williams@hee.nhs.uk::4be8afc9-ea56-49bc-892c-215ac5898c2d" providerId="AD" clId="Web-{B46C0503-1A69-0937-A50F-A3F4BB7CEBFC}" dt="2020-11-10T17:20:56.235" v="23"/>
        <pc:sldMkLst>
          <pc:docMk/>
          <pc:sldMk cId="1752380483" sldId="304"/>
        </pc:sldMkLst>
        <pc:spChg chg="mod">
          <ac:chgData name="Becky Williams" userId="S::becky.williams@hee.nhs.uk::4be8afc9-ea56-49bc-892c-215ac5898c2d" providerId="AD" clId="Web-{B46C0503-1A69-0937-A50F-A3F4BB7CEBFC}" dt="2020-11-10T17:20:11.423" v="18" actId="20577"/>
          <ac:spMkLst>
            <pc:docMk/>
            <pc:sldMk cId="1752380483" sldId="304"/>
            <ac:spMk id="3" creationId="{4E0AA068-18A6-4AE5-BD08-70C6398771FF}"/>
          </ac:spMkLst>
        </pc:spChg>
      </pc:sldChg>
    </pc:docChg>
  </pc:docChgLst>
  <pc:docChgLst>
    <pc:chgData name="Becky Williams" userId="4be8afc9-ea56-49bc-892c-215ac5898c2d" providerId="ADAL" clId="{88FC7487-E45E-437A-9C6A-B9A5EC9DDC03}"/>
    <pc:docChg chg="undo custSel mod addSld modSld delMainMaster">
      <pc:chgData name="Becky Williams" userId="4be8afc9-ea56-49bc-892c-215ac5898c2d" providerId="ADAL" clId="{88FC7487-E45E-437A-9C6A-B9A5EC9DDC03}" dt="2020-11-07T16:15:54.425" v="1807" actId="20577"/>
      <pc:docMkLst>
        <pc:docMk/>
      </pc:docMkLst>
      <pc:sldChg chg="addSp delSp modSp mod modClrScheme chgLayout">
        <pc:chgData name="Becky Williams" userId="4be8afc9-ea56-49bc-892c-215ac5898c2d" providerId="ADAL" clId="{88FC7487-E45E-437A-9C6A-B9A5EC9DDC03}" dt="2020-11-07T15:15:07.676" v="5" actId="478"/>
        <pc:sldMkLst>
          <pc:docMk/>
          <pc:sldMk cId="1855855379" sldId="303"/>
        </pc:sldMkLst>
        <pc:spChg chg="mod ord">
          <ac:chgData name="Becky Williams" userId="4be8afc9-ea56-49bc-892c-215ac5898c2d" providerId="ADAL" clId="{88FC7487-E45E-437A-9C6A-B9A5EC9DDC03}" dt="2020-11-07T15:04:07.238" v="1" actId="255"/>
          <ac:spMkLst>
            <pc:docMk/>
            <pc:sldMk cId="1855855379" sldId="303"/>
            <ac:spMk id="2" creationId="{81794D18-A049-48FB-ABA0-5847D167BC15}"/>
          </ac:spMkLst>
        </pc:spChg>
        <pc:spChg chg="del mod ord">
          <ac:chgData name="Becky Williams" userId="4be8afc9-ea56-49bc-892c-215ac5898c2d" providerId="ADAL" clId="{88FC7487-E45E-437A-9C6A-B9A5EC9DDC03}" dt="2020-11-07T15:03:52.814" v="0" actId="700"/>
          <ac:spMkLst>
            <pc:docMk/>
            <pc:sldMk cId="1855855379" sldId="303"/>
            <ac:spMk id="3" creationId="{9FC8CB95-CD29-44A2-ADF7-C973B55DAA17}"/>
          </ac:spMkLst>
        </pc:spChg>
        <pc:spChg chg="add del mod ord">
          <ac:chgData name="Becky Williams" userId="4be8afc9-ea56-49bc-892c-215ac5898c2d" providerId="ADAL" clId="{88FC7487-E45E-437A-9C6A-B9A5EC9DDC03}" dt="2020-11-07T15:15:07.676" v="5" actId="478"/>
          <ac:spMkLst>
            <pc:docMk/>
            <pc:sldMk cId="1855855379" sldId="303"/>
            <ac:spMk id="4" creationId="{712481BB-478D-419F-9511-EF81631FBB36}"/>
          </ac:spMkLst>
        </pc:spChg>
        <pc:picChg chg="add mod">
          <ac:chgData name="Becky Williams" userId="4be8afc9-ea56-49bc-892c-215ac5898c2d" providerId="ADAL" clId="{88FC7487-E45E-437A-9C6A-B9A5EC9DDC03}" dt="2020-11-07T15:14:59.669" v="4" actId="14100"/>
          <ac:picMkLst>
            <pc:docMk/>
            <pc:sldMk cId="1855855379" sldId="303"/>
            <ac:picMk id="5" creationId="{C13F9E0F-5607-49F9-ABEB-EBEEB3C03524}"/>
          </ac:picMkLst>
        </pc:picChg>
      </pc:sldChg>
      <pc:sldChg chg="addSp delSp modSp new mod modClrScheme chgLayout">
        <pc:chgData name="Becky Williams" userId="4be8afc9-ea56-49bc-892c-215ac5898c2d" providerId="ADAL" clId="{88FC7487-E45E-437A-9C6A-B9A5EC9DDC03}" dt="2020-11-07T15:32:34.544" v="466" actId="255"/>
        <pc:sldMkLst>
          <pc:docMk/>
          <pc:sldMk cId="1752380483" sldId="304"/>
        </pc:sldMkLst>
        <pc:spChg chg="mod">
          <ac:chgData name="Becky Williams" userId="4be8afc9-ea56-49bc-892c-215ac5898c2d" providerId="ADAL" clId="{88FC7487-E45E-437A-9C6A-B9A5EC9DDC03}" dt="2020-11-07T15:31:54.521" v="461" actId="26606"/>
          <ac:spMkLst>
            <pc:docMk/>
            <pc:sldMk cId="1752380483" sldId="304"/>
            <ac:spMk id="2" creationId="{F667341F-8102-4094-A272-7095D181C6BE}"/>
          </ac:spMkLst>
        </pc:spChg>
        <pc:spChg chg="mod">
          <ac:chgData name="Becky Williams" userId="4be8afc9-ea56-49bc-892c-215ac5898c2d" providerId="ADAL" clId="{88FC7487-E45E-437A-9C6A-B9A5EC9DDC03}" dt="2020-11-07T15:32:34.544" v="466" actId="255"/>
          <ac:spMkLst>
            <pc:docMk/>
            <pc:sldMk cId="1752380483" sldId="304"/>
            <ac:spMk id="3" creationId="{4E0AA068-18A6-4AE5-BD08-70C6398771FF}"/>
          </ac:spMkLst>
        </pc:spChg>
        <pc:picChg chg="add del mod">
          <ac:chgData name="Becky Williams" userId="4be8afc9-ea56-49bc-892c-215ac5898c2d" providerId="ADAL" clId="{88FC7487-E45E-437A-9C6A-B9A5EC9DDC03}" dt="2020-11-07T15:31:10.366" v="459" actId="478"/>
          <ac:picMkLst>
            <pc:docMk/>
            <pc:sldMk cId="1752380483" sldId="304"/>
            <ac:picMk id="4" creationId="{D5DAD752-00B1-45F7-BD54-5C051377EA1B}"/>
          </ac:picMkLst>
        </pc:picChg>
        <pc:picChg chg="add mod">
          <ac:chgData name="Becky Williams" userId="4be8afc9-ea56-49bc-892c-215ac5898c2d" providerId="ADAL" clId="{88FC7487-E45E-437A-9C6A-B9A5EC9DDC03}" dt="2020-11-07T15:32:20.815" v="465" actId="14100"/>
          <ac:picMkLst>
            <pc:docMk/>
            <pc:sldMk cId="1752380483" sldId="304"/>
            <ac:picMk id="5" creationId="{1E0BBAF4-D7C4-4D3A-B574-86C3A81F6DFD}"/>
          </ac:picMkLst>
        </pc:picChg>
      </pc:sldChg>
      <pc:sldChg chg="addSp delSp modSp new mod">
        <pc:chgData name="Becky Williams" userId="4be8afc9-ea56-49bc-892c-215ac5898c2d" providerId="ADAL" clId="{88FC7487-E45E-437A-9C6A-B9A5EC9DDC03}" dt="2020-11-07T15:40:50.113" v="734" actId="20577"/>
        <pc:sldMkLst>
          <pc:docMk/>
          <pc:sldMk cId="4011009603" sldId="305"/>
        </pc:sldMkLst>
        <pc:spChg chg="mod">
          <ac:chgData name="Becky Williams" userId="4be8afc9-ea56-49bc-892c-215ac5898c2d" providerId="ADAL" clId="{88FC7487-E45E-437A-9C6A-B9A5EC9DDC03}" dt="2020-11-07T15:33:23.625" v="494" actId="20577"/>
          <ac:spMkLst>
            <pc:docMk/>
            <pc:sldMk cId="4011009603" sldId="305"/>
            <ac:spMk id="2" creationId="{39558F5E-0454-4501-B614-0C59062A1031}"/>
          </ac:spMkLst>
        </pc:spChg>
        <pc:spChg chg="mod">
          <ac:chgData name="Becky Williams" userId="4be8afc9-ea56-49bc-892c-215ac5898c2d" providerId="ADAL" clId="{88FC7487-E45E-437A-9C6A-B9A5EC9DDC03}" dt="2020-11-07T15:40:50.113" v="734" actId="20577"/>
          <ac:spMkLst>
            <pc:docMk/>
            <pc:sldMk cId="4011009603" sldId="305"/>
            <ac:spMk id="3" creationId="{70EB0FA4-BAF7-44A4-A5F7-6D3CC9E42A4F}"/>
          </ac:spMkLst>
        </pc:spChg>
        <pc:spChg chg="del">
          <ac:chgData name="Becky Williams" userId="4be8afc9-ea56-49bc-892c-215ac5898c2d" providerId="ADAL" clId="{88FC7487-E45E-437A-9C6A-B9A5EC9DDC03}" dt="2020-11-07T15:37:17.791" v="495"/>
          <ac:spMkLst>
            <pc:docMk/>
            <pc:sldMk cId="4011009603" sldId="305"/>
            <ac:spMk id="4" creationId="{D26B6381-93CA-42DF-B46C-48CCC8FC7F3E}"/>
          </ac:spMkLst>
        </pc:spChg>
        <pc:picChg chg="add mod">
          <ac:chgData name="Becky Williams" userId="4be8afc9-ea56-49bc-892c-215ac5898c2d" providerId="ADAL" clId="{88FC7487-E45E-437A-9C6A-B9A5EC9DDC03}" dt="2020-11-07T15:37:28.764" v="497" actId="14100"/>
          <ac:picMkLst>
            <pc:docMk/>
            <pc:sldMk cId="4011009603" sldId="305"/>
            <ac:picMk id="5" creationId="{744E63EF-BE92-4A25-B40E-2DC4C6BF5562}"/>
          </ac:picMkLst>
        </pc:picChg>
      </pc:sldChg>
      <pc:sldChg chg="addSp delSp modSp new mod modClrScheme chgLayout">
        <pc:chgData name="Becky Williams" userId="4be8afc9-ea56-49bc-892c-215ac5898c2d" providerId="ADAL" clId="{88FC7487-E45E-437A-9C6A-B9A5EC9DDC03}" dt="2020-11-07T16:07:27.694" v="1318" actId="20577"/>
        <pc:sldMkLst>
          <pc:docMk/>
          <pc:sldMk cId="2183578255" sldId="306"/>
        </pc:sldMkLst>
        <pc:spChg chg="mod ord">
          <ac:chgData name="Becky Williams" userId="4be8afc9-ea56-49bc-892c-215ac5898c2d" providerId="ADAL" clId="{88FC7487-E45E-437A-9C6A-B9A5EC9DDC03}" dt="2020-11-07T15:52:19.429" v="998" actId="700"/>
          <ac:spMkLst>
            <pc:docMk/>
            <pc:sldMk cId="2183578255" sldId="306"/>
            <ac:spMk id="2" creationId="{D6FC3CDF-38AC-4941-B6B1-6310B918EBC2}"/>
          </ac:spMkLst>
        </pc:spChg>
        <pc:spChg chg="del mod ord">
          <ac:chgData name="Becky Williams" userId="4be8afc9-ea56-49bc-892c-215ac5898c2d" providerId="ADAL" clId="{88FC7487-E45E-437A-9C6A-B9A5EC9DDC03}" dt="2020-11-07T15:48:19.548" v="770" actId="700"/>
          <ac:spMkLst>
            <pc:docMk/>
            <pc:sldMk cId="2183578255" sldId="306"/>
            <ac:spMk id="3" creationId="{4B640017-9D9F-465F-8B01-6CF1A16115A2}"/>
          </ac:spMkLst>
        </pc:spChg>
        <pc:spChg chg="del">
          <ac:chgData name="Becky Williams" userId="4be8afc9-ea56-49bc-892c-215ac5898c2d" providerId="ADAL" clId="{88FC7487-E45E-437A-9C6A-B9A5EC9DDC03}" dt="2020-11-07T15:48:19.548" v="770" actId="700"/>
          <ac:spMkLst>
            <pc:docMk/>
            <pc:sldMk cId="2183578255" sldId="306"/>
            <ac:spMk id="4" creationId="{A7A17482-7F6B-4616-9A08-18E656C8BD97}"/>
          </ac:spMkLst>
        </pc:spChg>
        <pc:spChg chg="add mod ord">
          <ac:chgData name="Becky Williams" userId="4be8afc9-ea56-49bc-892c-215ac5898c2d" providerId="ADAL" clId="{88FC7487-E45E-437A-9C6A-B9A5EC9DDC03}" dt="2020-11-07T16:07:27.694" v="1318" actId="20577"/>
          <ac:spMkLst>
            <pc:docMk/>
            <pc:sldMk cId="2183578255" sldId="306"/>
            <ac:spMk id="5" creationId="{8DA55819-F809-4F98-BCCD-03C5F4341435}"/>
          </ac:spMkLst>
        </pc:spChg>
        <pc:spChg chg="add mod ord">
          <ac:chgData name="Becky Williams" userId="4be8afc9-ea56-49bc-892c-215ac5898c2d" providerId="ADAL" clId="{88FC7487-E45E-437A-9C6A-B9A5EC9DDC03}" dt="2020-11-07T15:57:36.763" v="1169" actId="207"/>
          <ac:spMkLst>
            <pc:docMk/>
            <pc:sldMk cId="2183578255" sldId="306"/>
            <ac:spMk id="6" creationId="{FF276D3D-083E-4681-8B1E-DF1E50681696}"/>
          </ac:spMkLst>
        </pc:spChg>
      </pc:sldChg>
      <pc:sldChg chg="addSp delSp modSp new mod modClrScheme chgLayout">
        <pc:chgData name="Becky Williams" userId="4be8afc9-ea56-49bc-892c-215ac5898c2d" providerId="ADAL" clId="{88FC7487-E45E-437A-9C6A-B9A5EC9DDC03}" dt="2020-11-07T16:05:23.490" v="1203" actId="14100"/>
        <pc:sldMkLst>
          <pc:docMk/>
          <pc:sldMk cId="1297295635" sldId="307"/>
        </pc:sldMkLst>
        <pc:spChg chg="del mod ord">
          <ac:chgData name="Becky Williams" userId="4be8afc9-ea56-49bc-892c-215ac5898c2d" providerId="ADAL" clId="{88FC7487-E45E-437A-9C6A-B9A5EC9DDC03}" dt="2020-11-07T16:04:59.690" v="1200" actId="478"/>
          <ac:spMkLst>
            <pc:docMk/>
            <pc:sldMk cId="1297295635" sldId="307"/>
            <ac:spMk id="2" creationId="{D4F658AC-12F5-4FFF-A46C-BF1B61FBCDD7}"/>
          </ac:spMkLst>
        </pc:spChg>
        <pc:spChg chg="del mod ord">
          <ac:chgData name="Becky Williams" userId="4be8afc9-ea56-49bc-892c-215ac5898c2d" providerId="ADAL" clId="{88FC7487-E45E-437A-9C6A-B9A5EC9DDC03}" dt="2020-11-07T16:02:44.158" v="1172" actId="700"/>
          <ac:spMkLst>
            <pc:docMk/>
            <pc:sldMk cId="1297295635" sldId="307"/>
            <ac:spMk id="3" creationId="{666B02F7-29EE-4A1F-857C-B2852F4D13B1}"/>
          </ac:spMkLst>
        </pc:spChg>
        <pc:spChg chg="del">
          <ac:chgData name="Becky Williams" userId="4be8afc9-ea56-49bc-892c-215ac5898c2d" providerId="ADAL" clId="{88FC7487-E45E-437A-9C6A-B9A5EC9DDC03}" dt="2020-11-07T16:02:44.158" v="1172" actId="700"/>
          <ac:spMkLst>
            <pc:docMk/>
            <pc:sldMk cId="1297295635" sldId="307"/>
            <ac:spMk id="4" creationId="{0A9DC133-A547-42AB-B65A-D1DF5805725B}"/>
          </ac:spMkLst>
        </pc:spChg>
        <pc:spChg chg="add del mod ord">
          <ac:chgData name="Becky Williams" userId="4be8afc9-ea56-49bc-892c-215ac5898c2d" providerId="ADAL" clId="{88FC7487-E45E-437A-9C6A-B9A5EC9DDC03}" dt="2020-11-07T16:04:06.887" v="1173"/>
          <ac:spMkLst>
            <pc:docMk/>
            <pc:sldMk cId="1297295635" sldId="307"/>
            <ac:spMk id="5" creationId="{0B29D2A7-4CD1-490B-B298-8E689307B3BD}"/>
          </ac:spMkLst>
        </pc:spChg>
        <pc:spChg chg="add del mod ord">
          <ac:chgData name="Becky Williams" userId="4be8afc9-ea56-49bc-892c-215ac5898c2d" providerId="ADAL" clId="{88FC7487-E45E-437A-9C6A-B9A5EC9DDC03}" dt="2020-11-07T16:04:29.606" v="1177" actId="700"/>
          <ac:spMkLst>
            <pc:docMk/>
            <pc:sldMk cId="1297295635" sldId="307"/>
            <ac:spMk id="7" creationId="{67F49864-BCA4-4D04-A6A6-EACDD861CD82}"/>
          </ac:spMkLst>
        </pc:spChg>
        <pc:picChg chg="add mod ord">
          <ac:chgData name="Becky Williams" userId="4be8afc9-ea56-49bc-892c-215ac5898c2d" providerId="ADAL" clId="{88FC7487-E45E-437A-9C6A-B9A5EC9DDC03}" dt="2020-11-07T16:05:23.490" v="1203" actId="14100"/>
          <ac:picMkLst>
            <pc:docMk/>
            <pc:sldMk cId="1297295635" sldId="307"/>
            <ac:picMk id="6" creationId="{7D9FB5C8-A694-47B6-AE53-0489C0549734}"/>
          </ac:picMkLst>
        </pc:picChg>
      </pc:sldChg>
      <pc:sldChg chg="addSp delSp modSp new mod modClrScheme chgLayout">
        <pc:chgData name="Becky Williams" userId="4be8afc9-ea56-49bc-892c-215ac5898c2d" providerId="ADAL" clId="{88FC7487-E45E-437A-9C6A-B9A5EC9DDC03}" dt="2020-11-07T16:15:54.425" v="1807" actId="20577"/>
        <pc:sldMkLst>
          <pc:docMk/>
          <pc:sldMk cId="1035359904" sldId="308"/>
        </pc:sldMkLst>
        <pc:spChg chg="mod ord">
          <ac:chgData name="Becky Williams" userId="4be8afc9-ea56-49bc-892c-215ac5898c2d" providerId="ADAL" clId="{88FC7487-E45E-437A-9C6A-B9A5EC9DDC03}" dt="2020-11-07T16:09:51.714" v="1331" actId="700"/>
          <ac:spMkLst>
            <pc:docMk/>
            <pc:sldMk cId="1035359904" sldId="308"/>
            <ac:spMk id="2" creationId="{CCE31B9D-5B75-45ED-BEEF-938EB29B7649}"/>
          </ac:spMkLst>
        </pc:spChg>
        <pc:spChg chg="del mod ord">
          <ac:chgData name="Becky Williams" userId="4be8afc9-ea56-49bc-892c-215ac5898c2d" providerId="ADAL" clId="{88FC7487-E45E-437A-9C6A-B9A5EC9DDC03}" dt="2020-11-07T16:09:51.714" v="1331" actId="700"/>
          <ac:spMkLst>
            <pc:docMk/>
            <pc:sldMk cId="1035359904" sldId="308"/>
            <ac:spMk id="3" creationId="{01CB50BB-5F43-46D1-A730-5D6AC6D4E4AD}"/>
          </ac:spMkLst>
        </pc:spChg>
        <pc:spChg chg="add mod ord">
          <ac:chgData name="Becky Williams" userId="4be8afc9-ea56-49bc-892c-215ac5898c2d" providerId="ADAL" clId="{88FC7487-E45E-437A-9C6A-B9A5EC9DDC03}" dt="2020-11-07T16:09:51.714" v="1331" actId="700"/>
          <ac:spMkLst>
            <pc:docMk/>
            <pc:sldMk cId="1035359904" sldId="308"/>
            <ac:spMk id="4" creationId="{474DAA5D-4B13-4C05-ADE7-8139A5229190}"/>
          </ac:spMkLst>
        </pc:spChg>
        <pc:spChg chg="add mod ord">
          <ac:chgData name="Becky Williams" userId="4be8afc9-ea56-49bc-892c-215ac5898c2d" providerId="ADAL" clId="{88FC7487-E45E-437A-9C6A-B9A5EC9DDC03}" dt="2020-11-07T16:15:54.425" v="1807" actId="20577"/>
          <ac:spMkLst>
            <pc:docMk/>
            <pc:sldMk cId="1035359904" sldId="308"/>
            <ac:spMk id="5" creationId="{78FE9898-49CE-43DF-806F-310703570533}"/>
          </ac:spMkLst>
        </pc:spChg>
        <pc:picChg chg="add mod">
          <ac:chgData name="Becky Williams" userId="4be8afc9-ea56-49bc-892c-215ac5898c2d" providerId="ADAL" clId="{88FC7487-E45E-437A-9C6A-B9A5EC9DDC03}" dt="2020-11-07T16:15:23.298" v="1787" actId="1076"/>
          <ac:picMkLst>
            <pc:docMk/>
            <pc:sldMk cId="1035359904" sldId="308"/>
            <ac:picMk id="6" creationId="{DB6B653D-B33F-4FD0-B808-E0CB1630D7F0}"/>
          </ac:picMkLst>
        </pc:picChg>
      </pc:sldChg>
      <pc:sldMasterChg chg="del delSldLayout">
        <pc:chgData name="Becky Williams" userId="4be8afc9-ea56-49bc-892c-215ac5898c2d" providerId="ADAL" clId="{88FC7487-E45E-437A-9C6A-B9A5EC9DDC03}" dt="2020-11-07T15:03:52.814" v="0" actId="700"/>
        <pc:sldMasterMkLst>
          <pc:docMk/>
          <pc:sldMasterMk cId="2460954070" sldId="2147483660"/>
        </pc:sldMasterMkLst>
        <pc:sldLayoutChg chg="del">
          <pc:chgData name="Becky Williams" userId="4be8afc9-ea56-49bc-892c-215ac5898c2d" providerId="ADAL" clId="{88FC7487-E45E-437A-9C6A-B9A5EC9DDC03}" dt="2020-11-07T15:03:52.814" v="0" actId="700"/>
          <pc:sldLayoutMkLst>
            <pc:docMk/>
            <pc:sldMasterMk cId="2460954070" sldId="2147483660"/>
            <pc:sldLayoutMk cId="2385387890" sldId="2147483661"/>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949138452" sldId="2147483662"/>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2591524520" sldId="2147483663"/>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1203092039" sldId="2147483664"/>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3733172339" sldId="2147483665"/>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3210312558" sldId="2147483666"/>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3146388984" sldId="2147483667"/>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3171841454" sldId="2147483668"/>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1718958274" sldId="2147483669"/>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2202905451" sldId="2147483670"/>
          </pc:sldLayoutMkLst>
        </pc:sldLayoutChg>
        <pc:sldLayoutChg chg="del">
          <pc:chgData name="Becky Williams" userId="4be8afc9-ea56-49bc-892c-215ac5898c2d" providerId="ADAL" clId="{88FC7487-E45E-437A-9C6A-B9A5EC9DDC03}" dt="2020-11-07T15:03:52.814" v="0" actId="700"/>
          <pc:sldLayoutMkLst>
            <pc:docMk/>
            <pc:sldMasterMk cId="2460954070" sldId="2147483660"/>
            <pc:sldLayoutMk cId="3479445657" sldId="2147483671"/>
          </pc:sldLayoutMkLst>
        </pc:sldLayoutChg>
      </pc:sldMasterChg>
    </pc:docChg>
  </pc:docChgLst>
  <pc:docChgLst>
    <pc:chgData name="Becky Williams" userId="S::becky.williams@hee.nhs.uk::4be8afc9-ea56-49bc-892c-215ac5898c2d" providerId="AD" clId="Web-{2C310D69-76F1-F53A-CB41-CB4383AB9287}"/>
    <pc:docChg chg="delSld">
      <pc:chgData name="Becky Williams" userId="S::becky.williams@hee.nhs.uk::4be8afc9-ea56-49bc-892c-215ac5898c2d" providerId="AD" clId="Web-{2C310D69-76F1-F53A-CB41-CB4383AB9287}" dt="2020-11-07T15:01:45.379" v="0"/>
      <pc:docMkLst>
        <pc:docMk/>
      </pc:docMkLst>
      <pc:sldChg chg="del">
        <pc:chgData name="Becky Williams" userId="S::becky.williams@hee.nhs.uk::4be8afc9-ea56-49bc-892c-215ac5898c2d" providerId="AD" clId="Web-{2C310D69-76F1-F53A-CB41-CB4383AB9287}" dt="2020-11-07T15:01:45.379" v="0"/>
        <pc:sldMkLst>
          <pc:docMk/>
          <pc:sldMk cId="10985722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B2269-EE9C-447A-A9AB-0B80374E9EC6}" type="datetimeFigureOut">
              <a:rPr lang="en-US"/>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23354-71AD-486F-8574-105BC98F6ACB}" type="slidenum">
              <a:rPr lang="en-US"/>
              <a:t>‹#›</a:t>
            </a:fld>
            <a:endParaRPr lang="en-US"/>
          </a:p>
        </p:txBody>
      </p:sp>
    </p:spTree>
    <p:extLst>
      <p:ext uri="{BB962C8B-B14F-4D97-AF65-F5344CB8AC3E}">
        <p14:creationId xmlns:p14="http://schemas.microsoft.com/office/powerpoint/2010/main" val="11960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wanting services to opt-in to the systems rather than this necessarily being an obligation, but that we hope they will see the benefits in terms of cost efficiencies, reduced administration longer term, and the links through to the Discovery system. </a:t>
            </a:r>
          </a:p>
        </p:txBody>
      </p:sp>
      <p:sp>
        <p:nvSpPr>
          <p:cNvPr id="4" name="Slide Number Placeholder 3"/>
          <p:cNvSpPr>
            <a:spLocks noGrp="1"/>
          </p:cNvSpPr>
          <p:nvPr>
            <p:ph type="sldNum" sz="quarter" idx="5"/>
          </p:nvPr>
        </p:nvSpPr>
        <p:spPr/>
        <p:txBody>
          <a:bodyPr/>
          <a:lstStyle/>
          <a:p>
            <a:fld id="{05023354-71AD-486F-8574-105BC98F6ACB}" type="slidenum">
              <a:rPr lang="en-US"/>
              <a:t>2</a:t>
            </a:fld>
            <a:endParaRPr lang="en-US"/>
          </a:p>
        </p:txBody>
      </p:sp>
    </p:spTree>
    <p:extLst>
      <p:ext uri="{BB962C8B-B14F-4D97-AF65-F5344CB8AC3E}">
        <p14:creationId xmlns:p14="http://schemas.microsoft.com/office/powerpoint/2010/main" val="120139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5413"/>
            <a:ext cx="10363200" cy="653521"/>
          </a:xfrm>
          <a:prstGeom prst="rect">
            <a:avLst/>
          </a:prstGeom>
        </p:spPr>
        <p:txBody>
          <a:bodyPr/>
          <a:lstStyle>
            <a:lvl1pPr algn="l">
              <a:defRPr sz="3200">
                <a:solidFill>
                  <a:srgbClr val="9E0063"/>
                </a:solidFill>
                <a:latin typeface="Bitter"/>
                <a:cs typeface="Bitter"/>
              </a:defRPr>
            </a:lvl1pPr>
          </a:lstStyle>
          <a:p>
            <a:r>
              <a:rPr lang="en-GB"/>
              <a:t>Click to edit Master title style</a:t>
            </a:r>
            <a:endParaRPr lang="en-US"/>
          </a:p>
        </p:txBody>
      </p:sp>
      <p:sp>
        <p:nvSpPr>
          <p:cNvPr id="3" name="Subtitle 2"/>
          <p:cNvSpPr>
            <a:spLocks noGrp="1"/>
          </p:cNvSpPr>
          <p:nvPr>
            <p:ph type="subTitle" idx="1"/>
          </p:nvPr>
        </p:nvSpPr>
        <p:spPr>
          <a:xfrm>
            <a:off x="914399" y="2048933"/>
            <a:ext cx="10453511" cy="1752600"/>
          </a:xfrm>
        </p:spPr>
        <p:txBody>
          <a:bodyPr>
            <a:normAutofit/>
          </a:bodyPr>
          <a:lstStyle>
            <a:lvl1pPr marL="0" indent="0" algn="l">
              <a:buNone/>
              <a:defRPr sz="2000">
                <a:solidFill>
                  <a:srgbClr val="3C68AF"/>
                </a:solidFill>
                <a:latin typeface="Bitter"/>
                <a:cs typeface="Bitte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6104468"/>
            <a:ext cx="12192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5" name="Group 4"/>
          <p:cNvGrpSpPr/>
          <p:nvPr userDrawn="1"/>
        </p:nvGrpSpPr>
        <p:grpSpPr>
          <a:xfrm>
            <a:off x="485422" y="5190067"/>
            <a:ext cx="11243735" cy="1186103"/>
            <a:chOff x="364066" y="5190066"/>
            <a:chExt cx="8432801" cy="1186103"/>
          </a:xfrm>
        </p:grpSpPr>
        <p:grpSp>
          <p:nvGrpSpPr>
            <p:cNvPr id="6" name="Group 5"/>
            <p:cNvGrpSpPr/>
            <p:nvPr userDrawn="1"/>
          </p:nvGrpSpPr>
          <p:grpSpPr>
            <a:xfrm>
              <a:off x="364066" y="5190066"/>
              <a:ext cx="8432801" cy="931333"/>
              <a:chOff x="364066" y="5215448"/>
              <a:chExt cx="8432801" cy="897486"/>
            </a:xfrm>
          </p:grpSpPr>
          <p:sp>
            <p:nvSpPr>
              <p:cNvPr id="12" name="Rounded Rectangle 11"/>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ounded Rectangle 12"/>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7" name="Group 6"/>
            <p:cNvGrpSpPr/>
            <p:nvPr userDrawn="1"/>
          </p:nvGrpSpPr>
          <p:grpSpPr>
            <a:xfrm>
              <a:off x="4029882" y="5812367"/>
              <a:ext cx="1132796" cy="563802"/>
              <a:chOff x="4029882" y="5812367"/>
              <a:chExt cx="1132796" cy="563802"/>
            </a:xfrm>
          </p:grpSpPr>
          <p:sp>
            <p:nvSpPr>
              <p:cNvPr id="8" name="Rectangle 7"/>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Chord 8"/>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hord 9"/>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5" name="Chord 14"/>
          <p:cNvSpPr/>
          <p:nvPr userDrawn="1"/>
        </p:nvSpPr>
        <p:spPr>
          <a:xfrm rot="5400000">
            <a:off x="5417457" y="6021544"/>
            <a:ext cx="586447" cy="781929"/>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hord 15"/>
          <p:cNvSpPr/>
          <p:nvPr userDrawn="1"/>
        </p:nvSpPr>
        <p:spPr>
          <a:xfrm rot="5400000">
            <a:off x="6199386" y="6023661"/>
            <a:ext cx="586447" cy="781929"/>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5787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8" name="Group 7"/>
          <p:cNvGrpSpPr/>
          <p:nvPr userDrawn="1"/>
        </p:nvGrpSpPr>
        <p:grpSpPr>
          <a:xfrm>
            <a:off x="0" y="5190066"/>
            <a:ext cx="12192000" cy="1667934"/>
            <a:chOff x="0" y="5190066"/>
            <a:chExt cx="9144000" cy="1667934"/>
          </a:xfrm>
        </p:grpSpPr>
        <p:sp>
          <p:nvSpPr>
            <p:cNvPr id="9" name="Rectangle 8"/>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364066" y="5190066"/>
              <a:ext cx="8432801" cy="1186103"/>
              <a:chOff x="364066" y="5190066"/>
              <a:chExt cx="8432801" cy="1186103"/>
            </a:xfrm>
          </p:grpSpPr>
          <p:grpSp>
            <p:nvGrpSpPr>
              <p:cNvPr id="13" name="Group 12"/>
              <p:cNvGrpSpPr/>
              <p:nvPr userDrawn="1"/>
            </p:nvGrpSpPr>
            <p:grpSpPr>
              <a:xfrm>
                <a:off x="364066" y="5190066"/>
                <a:ext cx="8432801" cy="931333"/>
                <a:chOff x="364066" y="5215448"/>
                <a:chExt cx="8432801" cy="897486"/>
              </a:xfrm>
            </p:grpSpPr>
            <p:sp>
              <p:nvSpPr>
                <p:cNvPr id="19" name="Rounded Rectangle 1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ounded Rectangle 1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4" name="Group 13"/>
              <p:cNvGrpSpPr/>
              <p:nvPr userDrawn="1"/>
            </p:nvGrpSpPr>
            <p:grpSpPr>
              <a:xfrm>
                <a:off x="4029882" y="5812367"/>
                <a:ext cx="1132796" cy="563802"/>
                <a:chOff x="4029882" y="5812367"/>
                <a:chExt cx="1132796" cy="563802"/>
              </a:xfrm>
            </p:grpSpPr>
            <p:sp>
              <p:nvSpPr>
                <p:cNvPr id="15" name="Rectangle 1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hord 1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Chord 1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1" name="Chord 10"/>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hord 11"/>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 name="Vertical Text Placeholder 2"/>
          <p:cNvSpPr>
            <a:spLocks noGrp="1"/>
          </p:cNvSpPr>
          <p:nvPr>
            <p:ph type="body" orient="vert" idx="1"/>
          </p:nvPr>
        </p:nvSpPr>
        <p:spPr>
          <a:xfrm>
            <a:off x="609600" y="2019301"/>
            <a:ext cx="10972800" cy="3827463"/>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p:cNvSpPr txBox="1">
            <a:spLocks/>
          </p:cNvSpPr>
          <p:nvPr userDrawn="1"/>
        </p:nvSpPr>
        <p:spPr>
          <a:xfrm>
            <a:off x="609600" y="1307571"/>
            <a:ext cx="10972800" cy="639762"/>
          </a:xfrm>
          <a:prstGeom prst="rect">
            <a:avLst/>
          </a:prstGeom>
        </p:spPr>
        <p:txBody>
          <a:bodyPr/>
          <a:lstStyle>
            <a:lvl1pPr algn="l" defTabSz="457200" rtl="0" eaLnBrk="1" latinLnBrk="0" hangingPunct="1">
              <a:spcBef>
                <a:spcPct val="0"/>
              </a:spcBef>
              <a:buNone/>
              <a:defRPr sz="3600" kern="1200">
                <a:solidFill>
                  <a:srgbClr val="9E0063"/>
                </a:solidFill>
                <a:latin typeface="Bitter"/>
                <a:ea typeface="+mj-ea"/>
                <a:cs typeface="Bitter"/>
              </a:defRPr>
            </a:lvl1pPr>
          </a:lstStyle>
          <a:p>
            <a:r>
              <a:rPr lang="en-GB" sz="3600"/>
              <a:t>Click to edit Master title style</a:t>
            </a:r>
            <a:endParaRPr lang="en-US" sz="3600"/>
          </a:p>
        </p:txBody>
      </p:sp>
    </p:spTree>
    <p:extLst>
      <p:ext uri="{BB962C8B-B14F-4D97-AF65-F5344CB8AC3E}">
        <p14:creationId xmlns:p14="http://schemas.microsoft.com/office/powerpoint/2010/main" val="381509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userDrawn="1"/>
        </p:nvGrpSpPr>
        <p:grpSpPr>
          <a:xfrm>
            <a:off x="0" y="5190066"/>
            <a:ext cx="12192000" cy="1667934"/>
            <a:chOff x="0" y="5190066"/>
            <a:chExt cx="9144000" cy="1667934"/>
          </a:xfrm>
        </p:grpSpPr>
        <p:sp>
          <p:nvSpPr>
            <p:cNvPr id="8" name="Rectangle 7"/>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9" name="Group 8"/>
            <p:cNvGrpSpPr/>
            <p:nvPr userDrawn="1"/>
          </p:nvGrpSpPr>
          <p:grpSpPr>
            <a:xfrm>
              <a:off x="364066" y="5190066"/>
              <a:ext cx="8432801" cy="1186103"/>
              <a:chOff x="364066" y="5190066"/>
              <a:chExt cx="8432801" cy="1186103"/>
            </a:xfrm>
          </p:grpSpPr>
          <p:grpSp>
            <p:nvGrpSpPr>
              <p:cNvPr id="12" name="Group 11"/>
              <p:cNvGrpSpPr/>
              <p:nvPr userDrawn="1"/>
            </p:nvGrpSpPr>
            <p:grpSpPr>
              <a:xfrm>
                <a:off x="364066" y="5190066"/>
                <a:ext cx="8432801" cy="931333"/>
                <a:chOff x="364066" y="5215448"/>
                <a:chExt cx="8432801" cy="897486"/>
              </a:xfrm>
            </p:grpSpPr>
            <p:sp>
              <p:nvSpPr>
                <p:cNvPr id="18" name="Rounded Rectangle 17"/>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ounded Rectangle 18"/>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3" name="Group 12"/>
              <p:cNvGrpSpPr/>
              <p:nvPr userDrawn="1"/>
            </p:nvGrpSpPr>
            <p:grpSpPr>
              <a:xfrm>
                <a:off x="4029882" y="5812367"/>
                <a:ext cx="1132796" cy="563802"/>
                <a:chOff x="4029882" y="5812367"/>
                <a:chExt cx="1132796" cy="563802"/>
              </a:xfrm>
            </p:grpSpPr>
            <p:sp>
              <p:nvSpPr>
                <p:cNvPr id="14" name="Rectangle 13"/>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hord 14"/>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hord 15"/>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0" name="Chord 9"/>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hord 10"/>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Vertical Title 1"/>
          <p:cNvSpPr>
            <a:spLocks noGrp="1"/>
          </p:cNvSpPr>
          <p:nvPr>
            <p:ph type="title" orient="vert"/>
          </p:nvPr>
        </p:nvSpPr>
        <p:spPr>
          <a:xfrm>
            <a:off x="8839200" y="1358901"/>
            <a:ext cx="2743200" cy="4094765"/>
          </a:xfrm>
          <a:prstGeom prst="rect">
            <a:avLst/>
          </a:prstGeom>
        </p:spPr>
        <p:txBody>
          <a:bodyPr vert="eaVert"/>
          <a:lstStyle>
            <a:lvl1pPr>
              <a:defRPr>
                <a:solidFill>
                  <a:srgbClr val="A00054"/>
                </a:solidFill>
                <a:latin typeface="Bitter"/>
                <a:cs typeface="Bitter"/>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09600" y="1358901"/>
            <a:ext cx="8026400" cy="409476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7148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27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2" y="1954924"/>
            <a:ext cx="10452100" cy="372066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85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9"/>
            <a:ext cx="10363200" cy="679449"/>
          </a:xfrm>
          <a:prstGeom prst="rect">
            <a:avLst/>
          </a:prstGeom>
        </p:spPr>
        <p:txBody>
          <a:bodyPr/>
          <a:lstStyle>
            <a:lvl1pPr algn="l">
              <a:defRPr sz="27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100" b="1" baseline="0">
                <a:solidFill>
                  <a:srgbClr val="00389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609602" y="2486025"/>
            <a:ext cx="10452100"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660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27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100" b="1">
                <a:solidFill>
                  <a:srgbClr val="00389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7147986" y="2486025"/>
            <a:ext cx="4601633" cy="2457450"/>
          </a:xfrm>
          <a:prstGeom prst="rect">
            <a:avLst/>
          </a:prstGeom>
        </p:spPr>
        <p:txBody>
          <a:bodyPr/>
          <a:lstStyle>
            <a:lvl1pPr marL="0" indent="0" algn="ctr">
              <a:buNone/>
              <a:defRPr sz="1800" baseline="0"/>
            </a:lvl1pPr>
          </a:lstStyle>
          <a:p>
            <a:r>
              <a:rPr lang="en-GB"/>
              <a:t>Click here to insert your photograph</a:t>
            </a:r>
          </a:p>
        </p:txBody>
      </p:sp>
    </p:spTree>
    <p:extLst>
      <p:ext uri="{BB962C8B-B14F-4D97-AF65-F5344CB8AC3E}">
        <p14:creationId xmlns:p14="http://schemas.microsoft.com/office/powerpoint/2010/main" val="322275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27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2" y="1954924"/>
            <a:ext cx="6159063" cy="3720662"/>
          </a:xfrm>
          <a:prstGeom prst="rect">
            <a:avLst/>
          </a:prstGeom>
        </p:spPr>
        <p:txBody>
          <a:bodyPr/>
          <a:lstStyle>
            <a:lvl1pPr marL="257175" indent="-257175">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6957486" y="1954213"/>
            <a:ext cx="4897967" cy="3721100"/>
          </a:xfrm>
          <a:prstGeom prst="rect">
            <a:avLst/>
          </a:prstGeom>
        </p:spPr>
        <p:txBody>
          <a:bodyPr/>
          <a:lstStyle>
            <a:lvl1pPr marL="0" indent="0" algn="ctr">
              <a:buNone/>
              <a:defRPr sz="1800"/>
            </a:lvl1pPr>
          </a:lstStyle>
          <a:p>
            <a:r>
              <a:rPr lang="en-GB"/>
              <a:t>Click here to insert your photograph</a:t>
            </a:r>
          </a:p>
        </p:txBody>
      </p:sp>
    </p:spTree>
    <p:extLst>
      <p:ext uri="{BB962C8B-B14F-4D97-AF65-F5344CB8AC3E}">
        <p14:creationId xmlns:p14="http://schemas.microsoft.com/office/powerpoint/2010/main" val="3099018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48ED743F-6BBB-4C6D-9D59-2A3B8D0EA629}"/>
              </a:ext>
            </a:extLst>
          </p:cNvPr>
          <p:cNvSpPr txBox="1">
            <a:spLocks noGrp="1"/>
          </p:cNvSpPr>
          <p:nvPr>
            <p:ph idx="4294967295"/>
          </p:nvPr>
        </p:nvSpPr>
        <p:spPr>
          <a:xfrm>
            <a:off x="614915" y="1343806"/>
            <a:ext cx="10316900" cy="2244129"/>
          </a:xfrm>
        </p:spPr>
        <p:txBody>
          <a:bodyPr/>
          <a:lstStyle>
            <a:lvl1pPr>
              <a:defRPr sz="788">
                <a:latin typeface="Arial" pitchFamily="34"/>
                <a:cs typeface="Arial" pitchFamily="34"/>
              </a:defRPr>
            </a:lvl1pPr>
            <a:lvl2pPr>
              <a:defRPr sz="788">
                <a:latin typeface="Arial" pitchFamily="34"/>
                <a:cs typeface="Arial" pitchFamily="34"/>
              </a:defRPr>
            </a:lvl2pPr>
            <a:lvl3pPr>
              <a:defRPr sz="788">
                <a:latin typeface="Arial" pitchFamily="34"/>
                <a:cs typeface="Arial" pitchFamily="34"/>
              </a:defRPr>
            </a:lvl3pPr>
            <a:lvl4pPr>
              <a:defRPr sz="788">
                <a:latin typeface="Arial" pitchFamily="34"/>
                <a:cs typeface="Arial" pitchFamily="34"/>
              </a:defRPr>
            </a:lvl4pPr>
            <a:lvl5pPr>
              <a:defRPr sz="788">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0">
            <a:extLst>
              <a:ext uri="{FF2B5EF4-FFF2-40B4-BE49-F238E27FC236}">
                <a16:creationId xmlns:a16="http://schemas.microsoft.com/office/drawing/2014/main" id="{10552504-2F91-476D-BECB-57C57D1BE2F4}"/>
              </a:ext>
            </a:extLst>
          </p:cNvPr>
          <p:cNvSpPr txBox="1">
            <a:spLocks noGrp="1"/>
          </p:cNvSpPr>
          <p:nvPr>
            <p:ph type="title"/>
          </p:nvPr>
        </p:nvSpPr>
        <p:spPr>
          <a:xfrm>
            <a:off x="609603" y="548644"/>
            <a:ext cx="10744200" cy="611651"/>
          </a:xfrm>
        </p:spPr>
        <p:txBody>
          <a:bodyPr/>
          <a:lstStyle>
            <a:lvl1pPr>
              <a:defRPr sz="2025">
                <a:solidFill>
                  <a:srgbClr val="005EB8"/>
                </a:solidFill>
                <a:latin typeface="Arial" pitchFamily="34"/>
                <a:cs typeface="Arial" pitchFamily="34"/>
              </a:defRPr>
            </a:lvl1pPr>
          </a:lstStyle>
          <a:p>
            <a:pPr lvl="0"/>
            <a:r>
              <a:rPr lang="en-US"/>
              <a:t>Click to edit Master title style</a:t>
            </a:r>
          </a:p>
        </p:txBody>
      </p:sp>
      <p:sp>
        <p:nvSpPr>
          <p:cNvPr id="4" name="TextBox 7">
            <a:extLst>
              <a:ext uri="{FF2B5EF4-FFF2-40B4-BE49-F238E27FC236}">
                <a16:creationId xmlns:a16="http://schemas.microsoft.com/office/drawing/2014/main" id="{033A4DC0-2C84-4DB1-88EE-A62E6A8C0D81}"/>
              </a:ext>
            </a:extLst>
          </p:cNvPr>
          <p:cNvSpPr txBox="1"/>
          <p:nvPr/>
        </p:nvSpPr>
        <p:spPr>
          <a:xfrm>
            <a:off x="388420" y="6372538"/>
            <a:ext cx="863147" cy="155813"/>
          </a:xfrm>
          <a:prstGeom prst="rect">
            <a:avLst/>
          </a:prstGeom>
          <a:noFill/>
          <a:ln cap="flat">
            <a:noFill/>
          </a:ln>
        </p:spPr>
        <p:txBody>
          <a:bodyPr vert="horz" wrap="square" lIns="51435" tIns="25718" rIns="51435" bIns="25718" anchor="t" anchorCtr="0" compatLnSpc="1">
            <a:spAutoFit/>
          </a:bodyPr>
          <a:lstStyle/>
          <a:p>
            <a:pPr marL="0" marR="0" lvl="0" indent="0" algn="l" defTabSz="51435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A2CBC7B-962A-4956-8DB3-A7FC8E2DAC2C}" type="slidenum">
              <a:rPr kumimoji="0" lang="en-US" sz="675" b="0" i="0" u="none" strike="noStrike" kern="1200" cap="none" spc="0" normalizeH="0" baseline="0" noProof="0">
                <a:ln>
                  <a:noFill/>
                </a:ln>
                <a:solidFill>
                  <a:srgbClr val="C9C9C9"/>
                </a:solidFill>
                <a:effectLst/>
                <a:uLnTx/>
                <a:uFillTx/>
                <a:latin typeface="Arial" pitchFamily="34"/>
                <a:ea typeface="+mn-ea"/>
                <a:cs typeface="Arial" pitchFamily="34"/>
              </a:rPr>
              <a:pPr marL="0" marR="0" lvl="0" indent="0" algn="l" defTabSz="51435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a:t>
            </a:fld>
            <a:r>
              <a:rPr kumimoji="0" lang="en-US" sz="675" b="0" i="0" u="none" strike="noStrike" kern="1200" cap="none" spc="0" normalizeH="0" baseline="0" noProof="0">
                <a:ln>
                  <a:noFill/>
                </a:ln>
                <a:solidFill>
                  <a:srgbClr val="C9C9C9"/>
                </a:solidFill>
                <a:effectLst/>
                <a:uLnTx/>
                <a:uFillTx/>
                <a:latin typeface="Arial" pitchFamily="34"/>
                <a:ea typeface="+mn-ea"/>
                <a:cs typeface="Arial" pitchFamily="34"/>
              </a:rPr>
              <a:t> </a:t>
            </a:r>
            <a:r>
              <a:rPr kumimoji="0" lang="en-US" sz="675" b="0" i="0" u="none" strike="noStrike" kern="1200" cap="none" spc="0" normalizeH="0" baseline="0" noProof="0">
                <a:ln>
                  <a:noFill/>
                </a:ln>
                <a:solidFill>
                  <a:srgbClr val="A5A5A5"/>
                </a:solidFill>
                <a:effectLst/>
                <a:uLnTx/>
                <a:uFillTx/>
                <a:latin typeface="Arial" pitchFamily="34"/>
                <a:ea typeface="+mn-ea"/>
                <a:cs typeface="Arial" pitchFamily="34"/>
              </a:rPr>
              <a:t>  </a:t>
            </a:r>
            <a:r>
              <a:rPr kumimoji="0" lang="en-US" sz="675" b="0" i="0" u="none" strike="noStrike" kern="1200" cap="none" spc="0" normalizeH="0" baseline="0" noProof="0">
                <a:ln>
                  <a:noFill/>
                </a:ln>
                <a:solidFill>
                  <a:srgbClr val="005EB8"/>
                </a:solidFill>
                <a:effectLst/>
                <a:uLnTx/>
                <a:uFillTx/>
                <a:latin typeface="Arial" pitchFamily="34"/>
                <a:ea typeface="+mn-ea"/>
                <a:cs typeface="Arial" pitchFamily="34"/>
              </a:rPr>
              <a:t>|</a:t>
            </a:r>
            <a:endParaRPr kumimoji="0" lang="en-US" sz="675" b="0" i="0" u="none" strike="noStrike" kern="1200" cap="none" spc="0" normalizeH="0" baseline="0" noProof="0">
              <a:ln>
                <a:noFill/>
              </a:ln>
              <a:solidFill>
                <a:srgbClr val="A5A5A5"/>
              </a:solidFill>
              <a:effectLst/>
              <a:uLnTx/>
              <a:uFillTx/>
              <a:latin typeface="Arial" pitchFamily="34"/>
              <a:ea typeface="+mn-ea"/>
              <a:cs typeface="Arial" pitchFamily="34"/>
            </a:endParaRPr>
          </a:p>
        </p:txBody>
      </p:sp>
      <p:sp>
        <p:nvSpPr>
          <p:cNvPr id="5" name="Footer Placeholder 2">
            <a:extLst>
              <a:ext uri="{FF2B5EF4-FFF2-40B4-BE49-F238E27FC236}">
                <a16:creationId xmlns:a16="http://schemas.microsoft.com/office/drawing/2014/main" id="{D82D9120-B6FB-41B4-A8D4-1C2A31F08368}"/>
              </a:ext>
            </a:extLst>
          </p:cNvPr>
          <p:cNvSpPr txBox="1">
            <a:spLocks noGrp="1"/>
          </p:cNvSpPr>
          <p:nvPr>
            <p:ph type="ftr" sz="quarter" idx="9"/>
          </p:nvPr>
        </p:nvSpPr>
        <p:spPr>
          <a:xfrm>
            <a:off x="920903" y="6333440"/>
            <a:ext cx="7630887" cy="365129"/>
          </a:xfrm>
        </p:spPr>
        <p:txBody>
          <a:bodyPr anchorCtr="0"/>
          <a:lstStyle>
            <a:lvl1pPr algn="l">
              <a:defRPr lang="en-US">
                <a:solidFill>
                  <a:srgbClr val="C9C9C9"/>
                </a:solidFill>
                <a:latin typeface="Arial"/>
                <a:ea typeface="Arial"/>
                <a:cs typeface="Arial"/>
              </a:defRPr>
            </a:lvl1pPr>
          </a:lstStyle>
          <a:p>
            <a:pPr defTabSz="342900">
              <a:defRPr/>
            </a:pPr>
            <a:r>
              <a:rPr lang="en-US" sz="1350"/>
              <a:t>People Plan work programme – phase II</a:t>
            </a:r>
          </a:p>
        </p:txBody>
      </p:sp>
    </p:spTree>
    <p:extLst>
      <p:ext uri="{BB962C8B-B14F-4D97-AF65-F5344CB8AC3E}">
        <p14:creationId xmlns:p14="http://schemas.microsoft.com/office/powerpoint/2010/main" val="372337960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6104468"/>
            <a:ext cx="12192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8" name="Group 27"/>
          <p:cNvGrpSpPr/>
          <p:nvPr userDrawn="1"/>
        </p:nvGrpSpPr>
        <p:grpSpPr>
          <a:xfrm>
            <a:off x="485422" y="5190067"/>
            <a:ext cx="11243735" cy="1186103"/>
            <a:chOff x="364066" y="5190066"/>
            <a:chExt cx="8432801" cy="1186103"/>
          </a:xfrm>
        </p:grpSpPr>
        <p:grpSp>
          <p:nvGrpSpPr>
            <p:cNvPr id="19" name="Group 18"/>
            <p:cNvGrpSpPr/>
            <p:nvPr userDrawn="1"/>
          </p:nvGrpSpPr>
          <p:grpSpPr>
            <a:xfrm>
              <a:off x="364066" y="5190066"/>
              <a:ext cx="8432801" cy="931333"/>
              <a:chOff x="364066" y="5215448"/>
              <a:chExt cx="8432801" cy="897486"/>
            </a:xfrm>
          </p:grpSpPr>
          <p:sp>
            <p:nvSpPr>
              <p:cNvPr id="10" name="Rounded Rectangle 9"/>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ounded Rectangle 13"/>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27" name="Group 26"/>
            <p:cNvGrpSpPr/>
            <p:nvPr userDrawn="1"/>
          </p:nvGrpSpPr>
          <p:grpSpPr>
            <a:xfrm>
              <a:off x="4029882" y="5812367"/>
              <a:ext cx="1132796" cy="563802"/>
              <a:chOff x="4029882" y="5812367"/>
              <a:chExt cx="1132796" cy="563802"/>
            </a:xfrm>
          </p:grpSpPr>
          <p:sp>
            <p:nvSpPr>
              <p:cNvPr id="22" name="Rectangle 21"/>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Chord 22"/>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Chord 23"/>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2" name="Title 1"/>
          <p:cNvSpPr>
            <a:spLocks noGrp="1"/>
          </p:cNvSpPr>
          <p:nvPr>
            <p:ph type="title"/>
          </p:nvPr>
        </p:nvSpPr>
        <p:spPr>
          <a:xfrm>
            <a:off x="609600" y="1307571"/>
            <a:ext cx="10972800" cy="639762"/>
          </a:xfrm>
          <a:prstGeom prst="rect">
            <a:avLst/>
          </a:prstGeom>
        </p:spPr>
        <p:txBody>
          <a:bodyPr/>
          <a:lstStyle>
            <a:lvl1pPr algn="l">
              <a:defRPr sz="3600">
                <a:solidFill>
                  <a:srgbClr val="9E0063"/>
                </a:solidFill>
                <a:latin typeface="Bitter"/>
                <a:cs typeface="Bitter"/>
              </a:defRPr>
            </a:lvl1pPr>
          </a:lstStyle>
          <a:p>
            <a:r>
              <a:rPr lang="en-GB"/>
              <a:t>Click to edit Master title style</a:t>
            </a:r>
            <a:endParaRPr lang="en-US"/>
          </a:p>
        </p:txBody>
      </p:sp>
      <p:sp>
        <p:nvSpPr>
          <p:cNvPr id="3" name="Content Placeholder 2"/>
          <p:cNvSpPr>
            <a:spLocks noGrp="1"/>
          </p:cNvSpPr>
          <p:nvPr>
            <p:ph idx="1"/>
          </p:nvPr>
        </p:nvSpPr>
        <p:spPr>
          <a:xfrm>
            <a:off x="609600" y="2269048"/>
            <a:ext cx="10972800"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hord 16"/>
          <p:cNvSpPr/>
          <p:nvPr/>
        </p:nvSpPr>
        <p:spPr>
          <a:xfrm rot="5400000">
            <a:off x="5417457" y="6021544"/>
            <a:ext cx="586447" cy="781929"/>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Chord 17"/>
          <p:cNvSpPr/>
          <p:nvPr/>
        </p:nvSpPr>
        <p:spPr>
          <a:xfrm rot="5400000">
            <a:off x="6199386" y="6023661"/>
            <a:ext cx="586447" cy="781929"/>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149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3729568"/>
            <a:ext cx="12192000" cy="31284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0" name="Group 19"/>
          <p:cNvGrpSpPr/>
          <p:nvPr userDrawn="1"/>
        </p:nvGrpSpPr>
        <p:grpSpPr>
          <a:xfrm>
            <a:off x="485422" y="2815166"/>
            <a:ext cx="11243735" cy="1517782"/>
            <a:chOff x="364066" y="3297766"/>
            <a:chExt cx="8432801" cy="1517782"/>
          </a:xfrm>
        </p:grpSpPr>
        <p:grpSp>
          <p:nvGrpSpPr>
            <p:cNvPr id="8" name="Group 7"/>
            <p:cNvGrpSpPr/>
            <p:nvPr userDrawn="1"/>
          </p:nvGrpSpPr>
          <p:grpSpPr>
            <a:xfrm>
              <a:off x="364066" y="3297766"/>
              <a:ext cx="8432801" cy="1186103"/>
              <a:chOff x="364066" y="5190066"/>
              <a:chExt cx="8432801" cy="1186103"/>
            </a:xfrm>
          </p:grpSpPr>
          <p:grpSp>
            <p:nvGrpSpPr>
              <p:cNvPr id="9" name="Group 8"/>
              <p:cNvGrpSpPr/>
              <p:nvPr userDrawn="1"/>
            </p:nvGrpSpPr>
            <p:grpSpPr>
              <a:xfrm>
                <a:off x="364066" y="5190066"/>
                <a:ext cx="8432801" cy="931333"/>
                <a:chOff x="364066" y="5215448"/>
                <a:chExt cx="8432801" cy="897486"/>
              </a:xfrm>
            </p:grpSpPr>
            <p:sp>
              <p:nvSpPr>
                <p:cNvPr id="15" name="Rounded Rectangle 14"/>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ounded Rectangle 15"/>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0" name="Group 9"/>
              <p:cNvGrpSpPr/>
              <p:nvPr userDrawn="1"/>
            </p:nvGrpSpPr>
            <p:grpSpPr>
              <a:xfrm>
                <a:off x="4029882" y="5812367"/>
                <a:ext cx="1132796" cy="563802"/>
                <a:chOff x="4029882" y="5812367"/>
                <a:chExt cx="1132796" cy="563802"/>
              </a:xfrm>
            </p:grpSpPr>
            <p:sp>
              <p:nvSpPr>
                <p:cNvPr id="11" name="Rectangle 10"/>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hord 11"/>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Chord 12"/>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8" name="Chord 17"/>
            <p:cNvSpPr/>
            <p:nvPr userDrawn="1"/>
          </p:nvSpPr>
          <p:spPr>
            <a:xfrm rot="5400000">
              <a:off x="3989786" y="42269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Chord 18"/>
            <p:cNvSpPr/>
            <p:nvPr userDrawn="1"/>
          </p:nvSpPr>
          <p:spPr>
            <a:xfrm rot="5400000">
              <a:off x="4576233" y="42291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p:nvPr>
        </p:nvSpPr>
        <p:spPr>
          <a:xfrm>
            <a:off x="963084" y="2376019"/>
            <a:ext cx="10363200" cy="737971"/>
          </a:xfrm>
          <a:prstGeom prst="rect">
            <a:avLst/>
          </a:prstGeom>
        </p:spPr>
        <p:txBody>
          <a:bodyPr anchor="t"/>
          <a:lstStyle>
            <a:lvl1pPr algn="l">
              <a:defRPr sz="4000" b="0" cap="none">
                <a:solidFill>
                  <a:srgbClr val="A00054"/>
                </a:solidFill>
                <a:latin typeface="Bitter"/>
                <a:cs typeface="Bitter"/>
              </a:defRPr>
            </a:lvl1pPr>
          </a:lstStyle>
          <a:p>
            <a:r>
              <a:rPr lang="en-GB"/>
              <a:t>Click to edit Master title style</a:t>
            </a:r>
            <a:endParaRPr lang="en-US"/>
          </a:p>
        </p:txBody>
      </p:sp>
      <p:sp>
        <p:nvSpPr>
          <p:cNvPr id="3" name="Text Placeholder 2"/>
          <p:cNvSpPr>
            <a:spLocks noGrp="1"/>
          </p:cNvSpPr>
          <p:nvPr>
            <p:ph type="body" idx="1"/>
          </p:nvPr>
        </p:nvSpPr>
        <p:spPr>
          <a:xfrm>
            <a:off x="963084" y="1587500"/>
            <a:ext cx="10363200" cy="533400"/>
          </a:xfrm>
        </p:spPr>
        <p:txBody>
          <a:bodyPr anchor="b"/>
          <a:lstStyle>
            <a:lvl1pPr marL="0" indent="0">
              <a:buNone/>
              <a:defRPr sz="2000">
                <a:solidFill>
                  <a:schemeClr val="tx1">
                    <a:tint val="75000"/>
                  </a:schemeClr>
                </a:solidFill>
                <a:latin typeface="Bitter"/>
                <a:cs typeface="Bitte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82551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1307571"/>
            <a:ext cx="10972800" cy="639762"/>
          </a:xfrm>
          <a:prstGeom prst="rect">
            <a:avLst/>
          </a:prstGeom>
        </p:spPr>
        <p:txBody>
          <a:bodyPr/>
          <a:lstStyle>
            <a:lvl1pPr algn="l">
              <a:defRPr sz="3600">
                <a:solidFill>
                  <a:srgbClr val="9E0063"/>
                </a:solidFill>
                <a:latin typeface="Bitter"/>
                <a:cs typeface="Bitter"/>
              </a:defRPr>
            </a:lvl1pPr>
          </a:lstStyle>
          <a:p>
            <a:r>
              <a:rPr lang="en-GB"/>
              <a:t>Click to edit Master title style</a:t>
            </a:r>
            <a:endParaRPr lang="en-US"/>
          </a:p>
        </p:txBody>
      </p:sp>
      <p:sp>
        <p:nvSpPr>
          <p:cNvPr id="9" name="Content Placeholder 2"/>
          <p:cNvSpPr>
            <a:spLocks noGrp="1"/>
          </p:cNvSpPr>
          <p:nvPr>
            <p:ph idx="1"/>
          </p:nvPr>
        </p:nvSpPr>
        <p:spPr>
          <a:xfrm>
            <a:off x="609601" y="2269048"/>
            <a:ext cx="4891617"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2" name="Group 1"/>
          <p:cNvGrpSpPr/>
          <p:nvPr userDrawn="1"/>
        </p:nvGrpSpPr>
        <p:grpSpPr>
          <a:xfrm>
            <a:off x="0" y="5190066"/>
            <a:ext cx="12192000" cy="1667934"/>
            <a:chOff x="0" y="5190066"/>
            <a:chExt cx="9144000" cy="1667934"/>
          </a:xfrm>
        </p:grpSpPr>
        <p:sp>
          <p:nvSpPr>
            <p:cNvPr id="21" name="Rectangle 20"/>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2" name="Group 21"/>
            <p:cNvGrpSpPr/>
            <p:nvPr userDrawn="1"/>
          </p:nvGrpSpPr>
          <p:grpSpPr>
            <a:xfrm>
              <a:off x="364066" y="5190066"/>
              <a:ext cx="8432801" cy="1186103"/>
              <a:chOff x="364066" y="5190066"/>
              <a:chExt cx="8432801" cy="1186103"/>
            </a:xfrm>
          </p:grpSpPr>
          <p:grpSp>
            <p:nvGrpSpPr>
              <p:cNvPr id="23" name="Group 22"/>
              <p:cNvGrpSpPr/>
              <p:nvPr userDrawn="1"/>
            </p:nvGrpSpPr>
            <p:grpSpPr>
              <a:xfrm>
                <a:off x="364066" y="5190066"/>
                <a:ext cx="8432801" cy="931333"/>
                <a:chOff x="364066" y="5215448"/>
                <a:chExt cx="8432801" cy="897486"/>
              </a:xfrm>
            </p:grpSpPr>
            <p:sp>
              <p:nvSpPr>
                <p:cNvPr id="29" name="Rounded Rectangle 2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Rounded Rectangle 2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24" name="Group 23"/>
              <p:cNvGrpSpPr/>
              <p:nvPr userDrawn="1"/>
            </p:nvGrpSpPr>
            <p:grpSpPr>
              <a:xfrm>
                <a:off x="4029882" y="5812367"/>
                <a:ext cx="1132796" cy="563802"/>
                <a:chOff x="4029882" y="5812367"/>
                <a:chExt cx="1132796" cy="563802"/>
              </a:xfrm>
            </p:grpSpPr>
            <p:sp>
              <p:nvSpPr>
                <p:cNvPr id="25" name="Rectangle 2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Chord 2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Chord 2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32" name="Chord 31"/>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Chord 32"/>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4" name="Content Placeholder 2"/>
          <p:cNvSpPr>
            <a:spLocks noGrp="1"/>
          </p:cNvSpPr>
          <p:nvPr>
            <p:ph idx="10"/>
          </p:nvPr>
        </p:nvSpPr>
        <p:spPr>
          <a:xfrm>
            <a:off x="6690784" y="2269048"/>
            <a:ext cx="4891617" cy="2214052"/>
          </a:xfrm>
        </p:spPr>
        <p:txBody>
          <a:bodyPr/>
          <a:lstStyle>
            <a:lvl1pPr>
              <a:defRPr sz="2400">
                <a:solidFill>
                  <a:srgbClr val="333333"/>
                </a:solidFill>
                <a:latin typeface="Arial"/>
                <a:cs typeface="Arial"/>
              </a:defRPr>
            </a:lvl1pPr>
            <a:lvl2pPr>
              <a:defRPr sz="1800">
                <a:solidFill>
                  <a:srgbClr val="333333"/>
                </a:solidFill>
                <a:latin typeface="Arial"/>
                <a:cs typeface="Arial"/>
              </a:defRPr>
            </a:lvl2pPr>
            <a:lvl3pPr>
              <a:defRPr sz="1600">
                <a:solidFill>
                  <a:srgbClr val="333333"/>
                </a:solidFill>
                <a:latin typeface="Arial"/>
                <a:cs typeface="Arial"/>
              </a:defRPr>
            </a:lvl3pPr>
            <a:lvl4pPr>
              <a:defRPr sz="1400">
                <a:solidFill>
                  <a:srgbClr val="333333"/>
                </a:solidFill>
                <a:latin typeface="Arial"/>
                <a:cs typeface="Arial"/>
              </a:defRPr>
            </a:lvl4pPr>
            <a:lvl5pPr>
              <a:defRPr sz="1400">
                <a:solidFill>
                  <a:srgbClr val="333333"/>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8477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10"/>
          <p:cNvGrpSpPr/>
          <p:nvPr userDrawn="1"/>
        </p:nvGrpSpPr>
        <p:grpSpPr>
          <a:xfrm>
            <a:off x="0" y="5190066"/>
            <a:ext cx="12192000" cy="1667934"/>
            <a:chOff x="0" y="5190066"/>
            <a:chExt cx="9144000" cy="1667934"/>
          </a:xfrm>
        </p:grpSpPr>
        <p:sp>
          <p:nvSpPr>
            <p:cNvPr id="12" name="Rectangle 11"/>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3" name="Group 12"/>
            <p:cNvGrpSpPr/>
            <p:nvPr userDrawn="1"/>
          </p:nvGrpSpPr>
          <p:grpSpPr>
            <a:xfrm>
              <a:off x="364066" y="5190066"/>
              <a:ext cx="8432801" cy="1186103"/>
              <a:chOff x="364066" y="5190066"/>
              <a:chExt cx="8432801" cy="1186103"/>
            </a:xfrm>
          </p:grpSpPr>
          <p:grpSp>
            <p:nvGrpSpPr>
              <p:cNvPr id="16" name="Group 15"/>
              <p:cNvGrpSpPr/>
              <p:nvPr userDrawn="1"/>
            </p:nvGrpSpPr>
            <p:grpSpPr>
              <a:xfrm>
                <a:off x="364066" y="5190066"/>
                <a:ext cx="8432801" cy="931333"/>
                <a:chOff x="364066" y="5215448"/>
                <a:chExt cx="8432801" cy="897486"/>
              </a:xfrm>
            </p:grpSpPr>
            <p:sp>
              <p:nvSpPr>
                <p:cNvPr id="22" name="Rounded Rectangle 21"/>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ounded Rectangle 22"/>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7" name="Group 16"/>
              <p:cNvGrpSpPr/>
              <p:nvPr userDrawn="1"/>
            </p:nvGrpSpPr>
            <p:grpSpPr>
              <a:xfrm>
                <a:off x="4029882" y="5812367"/>
                <a:ext cx="1132796" cy="563802"/>
                <a:chOff x="4029882" y="5812367"/>
                <a:chExt cx="1132796" cy="563802"/>
              </a:xfrm>
            </p:grpSpPr>
            <p:sp>
              <p:nvSpPr>
                <p:cNvPr id="18" name="Rectangle 17"/>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Chord 18"/>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Chord 19"/>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4" name="Chord 13"/>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hord 14"/>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 name="Text Placeholder 2"/>
          <p:cNvSpPr>
            <a:spLocks noGrp="1"/>
          </p:cNvSpPr>
          <p:nvPr>
            <p:ph type="body" idx="1"/>
          </p:nvPr>
        </p:nvSpPr>
        <p:spPr>
          <a:xfrm>
            <a:off x="609600" y="24368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3381376"/>
            <a:ext cx="5386917" cy="2752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24368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3381376"/>
            <a:ext cx="5389033" cy="2752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p:cNvSpPr>
            <a:spLocks noGrp="1"/>
          </p:cNvSpPr>
          <p:nvPr>
            <p:ph type="title"/>
          </p:nvPr>
        </p:nvSpPr>
        <p:spPr>
          <a:xfrm>
            <a:off x="609600" y="1307571"/>
            <a:ext cx="10972800" cy="639762"/>
          </a:xfrm>
          <a:prstGeom prst="rect">
            <a:avLst/>
          </a:prstGeom>
        </p:spPr>
        <p:txBody>
          <a:bodyPr/>
          <a:lstStyle>
            <a:lvl1pPr algn="l">
              <a:defRPr sz="3600">
                <a:solidFill>
                  <a:srgbClr val="9E0063"/>
                </a:solidFill>
                <a:latin typeface="Bitter"/>
                <a:cs typeface="Bitter"/>
              </a:defRPr>
            </a:lvl1pPr>
          </a:lstStyle>
          <a:p>
            <a:r>
              <a:rPr lang="en-GB"/>
              <a:t>Click to edit Master title style</a:t>
            </a:r>
            <a:endParaRPr lang="en-US"/>
          </a:p>
        </p:txBody>
      </p:sp>
    </p:spTree>
    <p:extLst>
      <p:ext uri="{BB962C8B-B14F-4D97-AF65-F5344CB8AC3E}">
        <p14:creationId xmlns:p14="http://schemas.microsoft.com/office/powerpoint/2010/main" val="72603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p:cNvGrpSpPr/>
          <p:nvPr userDrawn="1"/>
        </p:nvGrpSpPr>
        <p:grpSpPr>
          <a:xfrm>
            <a:off x="0" y="5190066"/>
            <a:ext cx="12192000" cy="1667934"/>
            <a:chOff x="0" y="5190066"/>
            <a:chExt cx="9144000" cy="1667934"/>
          </a:xfrm>
        </p:grpSpPr>
        <p:sp>
          <p:nvSpPr>
            <p:cNvPr id="8" name="Rectangle 7"/>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9" name="Group 8"/>
            <p:cNvGrpSpPr/>
            <p:nvPr userDrawn="1"/>
          </p:nvGrpSpPr>
          <p:grpSpPr>
            <a:xfrm>
              <a:off x="364066" y="5190066"/>
              <a:ext cx="8432801" cy="1186103"/>
              <a:chOff x="364066" y="5190066"/>
              <a:chExt cx="8432801" cy="1186103"/>
            </a:xfrm>
          </p:grpSpPr>
          <p:grpSp>
            <p:nvGrpSpPr>
              <p:cNvPr id="12" name="Group 11"/>
              <p:cNvGrpSpPr/>
              <p:nvPr userDrawn="1"/>
            </p:nvGrpSpPr>
            <p:grpSpPr>
              <a:xfrm>
                <a:off x="364066" y="5190066"/>
                <a:ext cx="8432801" cy="931333"/>
                <a:chOff x="364066" y="5215448"/>
                <a:chExt cx="8432801" cy="897486"/>
              </a:xfrm>
            </p:grpSpPr>
            <p:sp>
              <p:nvSpPr>
                <p:cNvPr id="18" name="Rounded Rectangle 17"/>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ounded Rectangle 18"/>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3" name="Group 12"/>
              <p:cNvGrpSpPr/>
              <p:nvPr userDrawn="1"/>
            </p:nvGrpSpPr>
            <p:grpSpPr>
              <a:xfrm>
                <a:off x="4029882" y="5812367"/>
                <a:ext cx="1132796" cy="563802"/>
                <a:chOff x="4029882" y="5812367"/>
                <a:chExt cx="1132796" cy="563802"/>
              </a:xfrm>
            </p:grpSpPr>
            <p:sp>
              <p:nvSpPr>
                <p:cNvPr id="14" name="Rectangle 13"/>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hord 14"/>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hord 15"/>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0" name="Chord 9"/>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Chord 10"/>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6" name="Title 1"/>
          <p:cNvSpPr txBox="1">
            <a:spLocks/>
          </p:cNvSpPr>
          <p:nvPr userDrawn="1"/>
        </p:nvSpPr>
        <p:spPr>
          <a:xfrm>
            <a:off x="609600" y="1307571"/>
            <a:ext cx="10972800" cy="639762"/>
          </a:xfrm>
          <a:prstGeom prst="rect">
            <a:avLst/>
          </a:prstGeom>
        </p:spPr>
        <p:txBody>
          <a:bodyPr/>
          <a:lstStyle>
            <a:lvl1pPr algn="l" defTabSz="457200" rtl="0" eaLnBrk="1" latinLnBrk="0" hangingPunct="1">
              <a:spcBef>
                <a:spcPct val="0"/>
              </a:spcBef>
              <a:buNone/>
              <a:defRPr sz="3600" kern="1200">
                <a:solidFill>
                  <a:srgbClr val="9E0063"/>
                </a:solidFill>
                <a:latin typeface="Bitter"/>
                <a:ea typeface="+mj-ea"/>
                <a:cs typeface="Bitter"/>
              </a:defRPr>
            </a:lvl1pPr>
          </a:lstStyle>
          <a:p>
            <a:r>
              <a:rPr lang="en-GB" sz="3600"/>
              <a:t>Click to edit Master title style</a:t>
            </a:r>
            <a:endParaRPr lang="en-US" sz="3600"/>
          </a:p>
        </p:txBody>
      </p:sp>
    </p:spTree>
    <p:extLst>
      <p:ext uri="{BB962C8B-B14F-4D97-AF65-F5344CB8AC3E}">
        <p14:creationId xmlns:p14="http://schemas.microsoft.com/office/powerpoint/2010/main" val="81440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5190066"/>
            <a:ext cx="12192000" cy="1667934"/>
            <a:chOff x="0" y="5190066"/>
            <a:chExt cx="9144000" cy="1667934"/>
          </a:xfrm>
        </p:grpSpPr>
        <p:sp>
          <p:nvSpPr>
            <p:cNvPr id="6" name="Rectangle 5"/>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7" name="Group 6"/>
            <p:cNvGrpSpPr/>
            <p:nvPr userDrawn="1"/>
          </p:nvGrpSpPr>
          <p:grpSpPr>
            <a:xfrm>
              <a:off x="364066" y="5190066"/>
              <a:ext cx="8432801" cy="1186103"/>
              <a:chOff x="364066" y="5190066"/>
              <a:chExt cx="8432801" cy="1186103"/>
            </a:xfrm>
          </p:grpSpPr>
          <p:grpSp>
            <p:nvGrpSpPr>
              <p:cNvPr id="10" name="Group 9"/>
              <p:cNvGrpSpPr/>
              <p:nvPr userDrawn="1"/>
            </p:nvGrpSpPr>
            <p:grpSpPr>
              <a:xfrm>
                <a:off x="364066" y="5190066"/>
                <a:ext cx="8432801" cy="931333"/>
                <a:chOff x="364066" y="5215448"/>
                <a:chExt cx="8432801" cy="897486"/>
              </a:xfrm>
            </p:grpSpPr>
            <p:sp>
              <p:nvSpPr>
                <p:cNvPr id="16" name="Rounded Rectangle 15"/>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ounded Rectangle 16"/>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1" name="Group 10"/>
              <p:cNvGrpSpPr/>
              <p:nvPr userDrawn="1"/>
            </p:nvGrpSpPr>
            <p:grpSpPr>
              <a:xfrm>
                <a:off x="4029882" y="5812367"/>
                <a:ext cx="1132796" cy="563802"/>
                <a:chOff x="4029882" y="5812367"/>
                <a:chExt cx="1132796" cy="563802"/>
              </a:xfrm>
            </p:grpSpPr>
            <p:sp>
              <p:nvSpPr>
                <p:cNvPr id="12" name="Rectangle 11"/>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Chord 12"/>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Chord 13"/>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8" name="Chord 7"/>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Chord 8"/>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06204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5190066"/>
            <a:ext cx="12192000" cy="1667934"/>
            <a:chOff x="0" y="5190066"/>
            <a:chExt cx="9144000" cy="1667934"/>
          </a:xfrm>
        </p:grpSpPr>
        <p:sp>
          <p:nvSpPr>
            <p:cNvPr id="9" name="Rectangle 8"/>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364066" y="5190066"/>
              <a:ext cx="8432801" cy="1186103"/>
              <a:chOff x="364066" y="5190066"/>
              <a:chExt cx="8432801" cy="1186103"/>
            </a:xfrm>
          </p:grpSpPr>
          <p:grpSp>
            <p:nvGrpSpPr>
              <p:cNvPr id="13" name="Group 12"/>
              <p:cNvGrpSpPr/>
              <p:nvPr userDrawn="1"/>
            </p:nvGrpSpPr>
            <p:grpSpPr>
              <a:xfrm>
                <a:off x="364066" y="5190066"/>
                <a:ext cx="8432801" cy="931333"/>
                <a:chOff x="364066" y="5215448"/>
                <a:chExt cx="8432801" cy="897486"/>
              </a:xfrm>
            </p:grpSpPr>
            <p:sp>
              <p:nvSpPr>
                <p:cNvPr id="19" name="Rounded Rectangle 18"/>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ounded Rectangle 19"/>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4" name="Group 13"/>
              <p:cNvGrpSpPr/>
              <p:nvPr userDrawn="1"/>
            </p:nvGrpSpPr>
            <p:grpSpPr>
              <a:xfrm>
                <a:off x="4029882" y="5812367"/>
                <a:ext cx="1132796" cy="563802"/>
                <a:chOff x="4029882" y="5812367"/>
                <a:chExt cx="1132796" cy="563802"/>
              </a:xfrm>
            </p:grpSpPr>
            <p:sp>
              <p:nvSpPr>
                <p:cNvPr id="15" name="Rectangle 14"/>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hord 15"/>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Chord 16"/>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1" name="Chord 10"/>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hord 11"/>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p:nvPr>
        </p:nvSpPr>
        <p:spPr>
          <a:xfrm>
            <a:off x="609601" y="1416050"/>
            <a:ext cx="4011084" cy="7937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356768"/>
            <a:ext cx="6815667" cy="4096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2510366"/>
            <a:ext cx="4011084" cy="2943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51648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userDrawn="1"/>
        </p:nvGrpSpPr>
        <p:grpSpPr>
          <a:xfrm>
            <a:off x="0" y="5190066"/>
            <a:ext cx="12192000" cy="1667934"/>
            <a:chOff x="0" y="5190066"/>
            <a:chExt cx="9144000" cy="1667934"/>
          </a:xfrm>
        </p:grpSpPr>
        <p:sp>
          <p:nvSpPr>
            <p:cNvPr id="10" name="Rectangle 9"/>
            <p:cNvSpPr/>
            <p:nvPr userDrawn="1"/>
          </p:nvSpPr>
          <p:spPr>
            <a:xfrm>
              <a:off x="0" y="6104467"/>
              <a:ext cx="9144000" cy="75353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1" name="Group 10"/>
            <p:cNvGrpSpPr/>
            <p:nvPr userDrawn="1"/>
          </p:nvGrpSpPr>
          <p:grpSpPr>
            <a:xfrm>
              <a:off x="364066" y="5190066"/>
              <a:ext cx="8432801" cy="1186103"/>
              <a:chOff x="364066" y="5190066"/>
              <a:chExt cx="8432801" cy="1186103"/>
            </a:xfrm>
          </p:grpSpPr>
          <p:grpSp>
            <p:nvGrpSpPr>
              <p:cNvPr id="14" name="Group 13"/>
              <p:cNvGrpSpPr/>
              <p:nvPr userDrawn="1"/>
            </p:nvGrpSpPr>
            <p:grpSpPr>
              <a:xfrm>
                <a:off x="364066" y="5190066"/>
                <a:ext cx="8432801" cy="931333"/>
                <a:chOff x="364066" y="5215448"/>
                <a:chExt cx="8432801" cy="897486"/>
              </a:xfrm>
            </p:grpSpPr>
            <p:sp>
              <p:nvSpPr>
                <p:cNvPr id="20" name="Rounded Rectangle 19"/>
                <p:cNvSpPr/>
                <p:nvPr userDrawn="1"/>
              </p:nvSpPr>
              <p:spPr>
                <a:xfrm>
                  <a:off x="364066" y="5469467"/>
                  <a:ext cx="8432801" cy="643467"/>
                </a:xfrm>
                <a:prstGeom prst="roundRect">
                  <a:avLst>
                    <a:gd name="adj" fmla="val 3772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ounded Rectangle 20"/>
                <p:cNvSpPr/>
                <p:nvPr userDrawn="1"/>
              </p:nvSpPr>
              <p:spPr>
                <a:xfrm>
                  <a:off x="364066" y="5215448"/>
                  <a:ext cx="8432801" cy="643467"/>
                </a:xfrm>
                <a:prstGeom prst="roundRect">
                  <a:avLst>
                    <a:gd name="adj" fmla="val 377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nvGrpSpPr>
              <p:cNvPr id="15" name="Group 14"/>
              <p:cNvGrpSpPr/>
              <p:nvPr userDrawn="1"/>
            </p:nvGrpSpPr>
            <p:grpSpPr>
              <a:xfrm>
                <a:off x="4029882" y="5812367"/>
                <a:ext cx="1132796" cy="563802"/>
                <a:chOff x="4029882" y="5812367"/>
                <a:chExt cx="1132796" cy="563802"/>
              </a:xfrm>
            </p:grpSpPr>
            <p:sp>
              <p:nvSpPr>
                <p:cNvPr id="16" name="Rectangle 15"/>
                <p:cNvSpPr/>
                <p:nvPr/>
              </p:nvSpPr>
              <p:spPr>
                <a:xfrm>
                  <a:off x="4271018" y="5812367"/>
                  <a:ext cx="618269" cy="3044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Chord 16"/>
                <p:cNvSpPr/>
                <p:nvPr userDrawn="1"/>
              </p:nvSpPr>
              <p:spPr>
                <a:xfrm rot="5400000">
                  <a:off x="4047882" y="5840916"/>
                  <a:ext cx="504000" cy="540000"/>
                </a:xfrm>
                <a:prstGeom prst="chord">
                  <a:avLst>
                    <a:gd name="adj1" fmla="val 5339122"/>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Chord 17"/>
                <p:cNvSpPr/>
                <p:nvPr/>
              </p:nvSpPr>
              <p:spPr>
                <a:xfrm rot="5400000">
                  <a:off x="4610829" y="5824320"/>
                  <a:ext cx="517251" cy="586447"/>
                </a:xfrm>
                <a:prstGeom prst="chord">
                  <a:avLst>
                    <a:gd name="adj1" fmla="val 5347190"/>
                    <a:gd name="adj2" fmla="val 16200000"/>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p:nvPr/>
              </p:nvSpPr>
              <p:spPr>
                <a:xfrm>
                  <a:off x="4262552" y="6104467"/>
                  <a:ext cx="618269" cy="271702"/>
                </a:xfrm>
                <a:prstGeom prst="rect">
                  <a:avLst/>
                </a:prstGeom>
                <a:solidFill>
                  <a:srgbClr val="E28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sp>
          <p:nvSpPr>
            <p:cNvPr id="12" name="Chord 11"/>
            <p:cNvSpPr/>
            <p:nvPr userDrawn="1"/>
          </p:nvSpPr>
          <p:spPr>
            <a:xfrm rot="5400000">
              <a:off x="3989786" y="6119284"/>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Chord 12"/>
            <p:cNvSpPr/>
            <p:nvPr userDrawn="1"/>
          </p:nvSpPr>
          <p:spPr>
            <a:xfrm rot="5400000">
              <a:off x="4576233" y="6121401"/>
              <a:ext cx="586447" cy="586447"/>
            </a:xfrm>
            <a:prstGeom prst="chord">
              <a:avLst>
                <a:gd name="adj1" fmla="val 5347190"/>
                <a:gd name="adj2" fmla="val 1620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a:cs typeface="Arial"/>
              </a:defRPr>
            </a:lvl1pPr>
          </a:lstStyle>
          <a:p>
            <a:r>
              <a:rPr lang="en-GB"/>
              <a:t>Click to edit Master title style</a:t>
            </a:r>
            <a:endParaRPr lang="en-US"/>
          </a:p>
        </p:txBody>
      </p:sp>
      <p:sp>
        <p:nvSpPr>
          <p:cNvPr id="3" name="Picture Placeholder 2"/>
          <p:cNvSpPr>
            <a:spLocks noGrp="1"/>
          </p:cNvSpPr>
          <p:nvPr>
            <p:ph type="pic" idx="1"/>
          </p:nvPr>
        </p:nvSpPr>
        <p:spPr>
          <a:xfrm>
            <a:off x="2389717" y="1454151"/>
            <a:ext cx="7315200" cy="3273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83496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header-logos.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1054100"/>
          </a:xfrm>
          <a:prstGeom prst="rect">
            <a:avLst/>
          </a:prstGeom>
        </p:spPr>
      </p:pic>
    </p:spTree>
    <p:extLst>
      <p:ext uri="{BB962C8B-B14F-4D97-AF65-F5344CB8AC3E}">
        <p14:creationId xmlns:p14="http://schemas.microsoft.com/office/powerpoint/2010/main" val="605491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4D18-A049-48FB-ABA0-5847D167BC15}"/>
              </a:ext>
            </a:extLst>
          </p:cNvPr>
          <p:cNvSpPr>
            <a:spLocks noGrp="1"/>
          </p:cNvSpPr>
          <p:nvPr>
            <p:ph type="ctrTitle"/>
          </p:nvPr>
        </p:nvSpPr>
        <p:spPr/>
        <p:txBody>
          <a:bodyPr/>
          <a:lstStyle/>
          <a:p>
            <a:pPr algn="ctr"/>
            <a:r>
              <a:rPr lang="en-GB" sz="4000"/>
              <a:t>Regional Library Management Systems</a:t>
            </a:r>
            <a:endParaRPr lang="en-US" sz="4000"/>
          </a:p>
        </p:txBody>
      </p:sp>
      <p:pic>
        <p:nvPicPr>
          <p:cNvPr id="5" name="Picture 4">
            <a:extLst>
              <a:ext uri="{FF2B5EF4-FFF2-40B4-BE49-F238E27FC236}">
                <a16:creationId xmlns:a16="http://schemas.microsoft.com/office/drawing/2014/main" id="{C13F9E0F-5607-49F9-ABEB-EBEEB3C03524}"/>
              </a:ext>
            </a:extLst>
          </p:cNvPr>
          <p:cNvPicPr>
            <a:picLocks noChangeAspect="1"/>
          </p:cNvPicPr>
          <p:nvPr/>
        </p:nvPicPr>
        <p:blipFill>
          <a:blip r:embed="rId2"/>
          <a:stretch>
            <a:fillRect/>
          </a:stretch>
        </p:blipFill>
        <p:spPr>
          <a:xfrm>
            <a:off x="2479048" y="2152584"/>
            <a:ext cx="6120666" cy="3441270"/>
          </a:xfrm>
          <a:prstGeom prst="rect">
            <a:avLst/>
          </a:prstGeom>
        </p:spPr>
      </p:pic>
    </p:spTree>
    <p:extLst>
      <p:ext uri="{BB962C8B-B14F-4D97-AF65-F5344CB8AC3E}">
        <p14:creationId xmlns:p14="http://schemas.microsoft.com/office/powerpoint/2010/main" val="185585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341F-8102-4094-A272-7095D181C6BE}"/>
              </a:ext>
            </a:extLst>
          </p:cNvPr>
          <p:cNvSpPr>
            <a:spLocks noGrp="1"/>
          </p:cNvSpPr>
          <p:nvPr>
            <p:ph type="title"/>
          </p:nvPr>
        </p:nvSpPr>
        <p:spPr>
          <a:xfrm>
            <a:off x="609600" y="1307571"/>
            <a:ext cx="10972800" cy="639762"/>
          </a:xfrm>
        </p:spPr>
        <p:txBody>
          <a:bodyPr>
            <a:normAutofit/>
          </a:bodyPr>
          <a:lstStyle/>
          <a:p>
            <a:pPr>
              <a:lnSpc>
                <a:spcPct val="90000"/>
              </a:lnSpc>
            </a:pPr>
            <a:r>
              <a:rPr lang="en-GB"/>
              <a:t>Regional LMS - Background</a:t>
            </a:r>
            <a:endParaRPr lang="en-US"/>
          </a:p>
        </p:txBody>
      </p:sp>
      <p:sp>
        <p:nvSpPr>
          <p:cNvPr id="3" name="Content Placeholder 2">
            <a:extLst>
              <a:ext uri="{FF2B5EF4-FFF2-40B4-BE49-F238E27FC236}">
                <a16:creationId xmlns:a16="http://schemas.microsoft.com/office/drawing/2014/main" id="{4E0AA068-18A6-4AE5-BD08-70C6398771FF}"/>
              </a:ext>
            </a:extLst>
          </p:cNvPr>
          <p:cNvSpPr>
            <a:spLocks noGrp="1"/>
          </p:cNvSpPr>
          <p:nvPr>
            <p:ph idx="1"/>
          </p:nvPr>
        </p:nvSpPr>
        <p:spPr>
          <a:xfrm>
            <a:off x="609601" y="2269048"/>
            <a:ext cx="5569818" cy="3169226"/>
          </a:xfrm>
        </p:spPr>
        <p:txBody>
          <a:bodyPr vert="horz" lIns="91440" tIns="45720" rIns="91440" bIns="45720" rtlCol="0" anchor="t">
            <a:normAutofit/>
          </a:bodyPr>
          <a:lstStyle/>
          <a:p>
            <a:pPr>
              <a:lnSpc>
                <a:spcPct val="90000"/>
              </a:lnSpc>
            </a:pPr>
            <a:r>
              <a:rPr lang="en-GB" sz="2000"/>
              <a:t>HEE to fund regional LMS across England</a:t>
            </a:r>
          </a:p>
          <a:p>
            <a:pPr>
              <a:lnSpc>
                <a:spcPct val="90000"/>
              </a:lnSpc>
            </a:pPr>
            <a:r>
              <a:rPr lang="en-GB" sz="2000"/>
              <a:t>Compatible with the National Discovery Service</a:t>
            </a:r>
          </a:p>
          <a:p>
            <a:pPr>
              <a:lnSpc>
                <a:spcPct val="90000"/>
              </a:lnSpc>
            </a:pPr>
            <a:r>
              <a:rPr lang="en-GB" sz="2000"/>
              <a:t>Currently being rolled out in some regions</a:t>
            </a:r>
          </a:p>
          <a:p>
            <a:pPr>
              <a:lnSpc>
                <a:spcPct val="90000"/>
              </a:lnSpc>
            </a:pPr>
            <a:r>
              <a:rPr lang="en-GB" sz="2000"/>
              <a:t>North – much work to do!</a:t>
            </a:r>
          </a:p>
          <a:p>
            <a:pPr>
              <a:lnSpc>
                <a:spcPct val="90000"/>
              </a:lnSpc>
            </a:pPr>
            <a:r>
              <a:rPr lang="en-GB" sz="2000"/>
              <a:t>Procurement process planned to start summer 2021</a:t>
            </a:r>
          </a:p>
          <a:p>
            <a:pPr>
              <a:lnSpc>
                <a:spcPct val="90000"/>
              </a:lnSpc>
            </a:pPr>
            <a:r>
              <a:rPr lang="en-GB" sz="2000"/>
              <a:t>Fundamental question – how many systems across the north? 1, 2 or 3...</a:t>
            </a:r>
          </a:p>
          <a:p>
            <a:pPr>
              <a:lnSpc>
                <a:spcPct val="90000"/>
              </a:lnSpc>
            </a:pPr>
            <a:endParaRPr lang="en-US" sz="1500"/>
          </a:p>
        </p:txBody>
      </p:sp>
      <p:pic>
        <p:nvPicPr>
          <p:cNvPr id="5" name="Picture 4">
            <a:extLst>
              <a:ext uri="{FF2B5EF4-FFF2-40B4-BE49-F238E27FC236}">
                <a16:creationId xmlns:a16="http://schemas.microsoft.com/office/drawing/2014/main" id="{1E0BBAF4-D7C4-4D3A-B574-86C3A81F6DFD}"/>
              </a:ext>
            </a:extLst>
          </p:cNvPr>
          <p:cNvPicPr>
            <a:picLocks noChangeAspect="1"/>
          </p:cNvPicPr>
          <p:nvPr/>
        </p:nvPicPr>
        <p:blipFill rotWithShape="1">
          <a:blip r:embed="rId3"/>
          <a:srcRect t="6826" b="24854"/>
          <a:stretch/>
        </p:blipFill>
        <p:spPr>
          <a:xfrm>
            <a:off x="6690784" y="2269048"/>
            <a:ext cx="5151825" cy="2331828"/>
          </a:xfrm>
          <a:prstGeom prst="rect">
            <a:avLst/>
          </a:prstGeom>
          <a:noFill/>
        </p:spPr>
      </p:pic>
    </p:spTree>
    <p:extLst>
      <p:ext uri="{BB962C8B-B14F-4D97-AF65-F5344CB8AC3E}">
        <p14:creationId xmlns:p14="http://schemas.microsoft.com/office/powerpoint/2010/main" val="175238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58F5E-0454-4501-B614-0C59062A1031}"/>
              </a:ext>
            </a:extLst>
          </p:cNvPr>
          <p:cNvSpPr>
            <a:spLocks noGrp="1"/>
          </p:cNvSpPr>
          <p:nvPr>
            <p:ph type="title"/>
          </p:nvPr>
        </p:nvSpPr>
        <p:spPr/>
        <p:txBody>
          <a:bodyPr/>
          <a:lstStyle/>
          <a:p>
            <a:r>
              <a:rPr lang="en-GB"/>
              <a:t>Regional LMS - Engagement</a:t>
            </a:r>
            <a:endParaRPr lang="en-US"/>
          </a:p>
        </p:txBody>
      </p:sp>
      <p:sp>
        <p:nvSpPr>
          <p:cNvPr id="3" name="Content Placeholder 2">
            <a:extLst>
              <a:ext uri="{FF2B5EF4-FFF2-40B4-BE49-F238E27FC236}">
                <a16:creationId xmlns:a16="http://schemas.microsoft.com/office/drawing/2014/main" id="{70EB0FA4-BAF7-44A4-A5F7-6D3CC9E42A4F}"/>
              </a:ext>
            </a:extLst>
          </p:cNvPr>
          <p:cNvSpPr>
            <a:spLocks noGrp="1"/>
          </p:cNvSpPr>
          <p:nvPr>
            <p:ph idx="1"/>
          </p:nvPr>
        </p:nvSpPr>
        <p:spPr>
          <a:xfrm>
            <a:off x="609601" y="2127183"/>
            <a:ext cx="6056216" cy="3099335"/>
          </a:xfrm>
        </p:spPr>
        <p:txBody>
          <a:bodyPr/>
          <a:lstStyle/>
          <a:p>
            <a:r>
              <a:rPr lang="en-GB"/>
              <a:t>Lots of opportunities to engage</a:t>
            </a:r>
          </a:p>
          <a:p>
            <a:r>
              <a:rPr lang="en-GB"/>
              <a:t>Start the conversation today</a:t>
            </a:r>
          </a:p>
          <a:p>
            <a:r>
              <a:rPr lang="en-GB"/>
              <a:t>Leadership Programme support</a:t>
            </a:r>
          </a:p>
          <a:p>
            <a:r>
              <a:rPr lang="en-GB"/>
              <a:t>Consultation and engagement events to follow</a:t>
            </a:r>
          </a:p>
          <a:p>
            <a:r>
              <a:rPr lang="en-GB"/>
              <a:t>Please share your thoughts with us</a:t>
            </a:r>
          </a:p>
          <a:p>
            <a:endParaRPr lang="en-US"/>
          </a:p>
        </p:txBody>
      </p:sp>
      <p:pic>
        <p:nvPicPr>
          <p:cNvPr id="5" name="Content Placeholder 4">
            <a:extLst>
              <a:ext uri="{FF2B5EF4-FFF2-40B4-BE49-F238E27FC236}">
                <a16:creationId xmlns:a16="http://schemas.microsoft.com/office/drawing/2014/main" id="{744E63EF-BE92-4A25-B40E-2DC4C6BF5562}"/>
              </a:ext>
            </a:extLst>
          </p:cNvPr>
          <p:cNvPicPr>
            <a:picLocks noGrp="1" noChangeAspect="1"/>
          </p:cNvPicPr>
          <p:nvPr>
            <p:ph idx="10"/>
          </p:nvPr>
        </p:nvPicPr>
        <p:blipFill>
          <a:blip r:embed="rId2"/>
          <a:stretch>
            <a:fillRect/>
          </a:stretch>
        </p:blipFill>
        <p:spPr>
          <a:xfrm>
            <a:off x="6906852" y="1709057"/>
            <a:ext cx="4434513" cy="3352800"/>
          </a:xfrm>
          <a:prstGeom prst="rect">
            <a:avLst/>
          </a:prstGeom>
        </p:spPr>
      </p:pic>
    </p:spTree>
    <p:extLst>
      <p:ext uri="{BB962C8B-B14F-4D97-AF65-F5344CB8AC3E}">
        <p14:creationId xmlns:p14="http://schemas.microsoft.com/office/powerpoint/2010/main" val="401100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3CDF-38AC-4941-B6B1-6310B918EBC2}"/>
              </a:ext>
            </a:extLst>
          </p:cNvPr>
          <p:cNvSpPr>
            <a:spLocks noGrp="1"/>
          </p:cNvSpPr>
          <p:nvPr>
            <p:ph type="title"/>
          </p:nvPr>
        </p:nvSpPr>
        <p:spPr/>
        <p:txBody>
          <a:bodyPr/>
          <a:lstStyle/>
          <a:p>
            <a:r>
              <a:rPr lang="en-GB"/>
              <a:t>LMS Groupwork – Six Thinking Hats</a:t>
            </a:r>
            <a:endParaRPr lang="en-US"/>
          </a:p>
        </p:txBody>
      </p:sp>
      <p:sp>
        <p:nvSpPr>
          <p:cNvPr id="5" name="Content Placeholder 4">
            <a:extLst>
              <a:ext uri="{FF2B5EF4-FFF2-40B4-BE49-F238E27FC236}">
                <a16:creationId xmlns:a16="http://schemas.microsoft.com/office/drawing/2014/main" id="{8DA55819-F809-4F98-BCCD-03C5F4341435}"/>
              </a:ext>
            </a:extLst>
          </p:cNvPr>
          <p:cNvSpPr>
            <a:spLocks noGrp="1"/>
          </p:cNvSpPr>
          <p:nvPr>
            <p:ph idx="1"/>
          </p:nvPr>
        </p:nvSpPr>
        <p:spPr>
          <a:xfrm>
            <a:off x="609601" y="2269047"/>
            <a:ext cx="5714197" cy="3281382"/>
          </a:xfrm>
        </p:spPr>
        <p:txBody>
          <a:bodyPr>
            <a:normAutofit fontScale="85000" lnSpcReduction="20000"/>
          </a:bodyPr>
          <a:lstStyle/>
          <a:p>
            <a:r>
              <a:rPr lang="en-GB" sz="3200"/>
              <a:t>Developed by De Bono</a:t>
            </a:r>
          </a:p>
          <a:p>
            <a:r>
              <a:rPr lang="en-GB" sz="3200"/>
              <a:t>“Six Thinking Hats” helps us to evaluate change from a number of perspectives</a:t>
            </a:r>
          </a:p>
          <a:p>
            <a:r>
              <a:rPr lang="en-GB" sz="3200"/>
              <a:t>As a group spend a few minutes wearing each hat</a:t>
            </a:r>
          </a:p>
          <a:p>
            <a:r>
              <a:rPr lang="en-GB" sz="3200"/>
              <a:t>Note your thoughts/comments on the </a:t>
            </a:r>
            <a:r>
              <a:rPr lang="en-GB" sz="3200" err="1"/>
              <a:t>IdeaBoardz</a:t>
            </a:r>
            <a:endParaRPr lang="en-GB" sz="3200"/>
          </a:p>
          <a:p>
            <a:endParaRPr lang="en-US"/>
          </a:p>
        </p:txBody>
      </p:sp>
      <p:sp>
        <p:nvSpPr>
          <p:cNvPr id="6" name="Content Placeholder 5">
            <a:extLst>
              <a:ext uri="{FF2B5EF4-FFF2-40B4-BE49-F238E27FC236}">
                <a16:creationId xmlns:a16="http://schemas.microsoft.com/office/drawing/2014/main" id="{FF276D3D-083E-4681-8B1E-DF1E50681696}"/>
              </a:ext>
            </a:extLst>
          </p:cNvPr>
          <p:cNvSpPr>
            <a:spLocks noGrp="1"/>
          </p:cNvSpPr>
          <p:nvPr>
            <p:ph idx="10"/>
          </p:nvPr>
        </p:nvSpPr>
        <p:spPr>
          <a:xfrm>
            <a:off x="6690784" y="2269048"/>
            <a:ext cx="4891617" cy="3032294"/>
          </a:xfrm>
        </p:spPr>
        <p:txBody>
          <a:bodyPr>
            <a:normAutofit/>
          </a:bodyPr>
          <a:lstStyle/>
          <a:p>
            <a:r>
              <a:rPr lang="en-GB">
                <a:solidFill>
                  <a:srgbClr val="0070C0"/>
                </a:solidFill>
              </a:rPr>
              <a:t>Blue Hat </a:t>
            </a:r>
            <a:r>
              <a:rPr lang="en-GB"/>
              <a:t>– Process</a:t>
            </a:r>
          </a:p>
          <a:p>
            <a:r>
              <a:rPr lang="en-GB">
                <a:solidFill>
                  <a:schemeClr val="bg1"/>
                </a:solidFill>
                <a:highlight>
                  <a:srgbClr val="C0C0C0"/>
                </a:highlight>
              </a:rPr>
              <a:t>White Hat </a:t>
            </a:r>
            <a:r>
              <a:rPr lang="en-GB"/>
              <a:t>– Facts</a:t>
            </a:r>
          </a:p>
          <a:p>
            <a:r>
              <a:rPr lang="en-GB">
                <a:solidFill>
                  <a:srgbClr val="FF0000"/>
                </a:solidFill>
              </a:rPr>
              <a:t>Red Hat </a:t>
            </a:r>
            <a:r>
              <a:rPr lang="en-GB"/>
              <a:t>– Feelings</a:t>
            </a:r>
          </a:p>
          <a:p>
            <a:r>
              <a:rPr lang="en-GB">
                <a:solidFill>
                  <a:srgbClr val="00B050"/>
                </a:solidFill>
              </a:rPr>
              <a:t>Green Hat </a:t>
            </a:r>
            <a:r>
              <a:rPr lang="en-GB"/>
              <a:t>– Creativity</a:t>
            </a:r>
          </a:p>
          <a:p>
            <a:r>
              <a:rPr lang="en-GB">
                <a:solidFill>
                  <a:srgbClr val="FFFF00"/>
                </a:solidFill>
              </a:rPr>
              <a:t>Yellow Hat </a:t>
            </a:r>
            <a:r>
              <a:rPr lang="en-GB"/>
              <a:t>– Benefits</a:t>
            </a:r>
          </a:p>
          <a:p>
            <a:r>
              <a:rPr lang="en-GB">
                <a:solidFill>
                  <a:schemeClr val="tx1"/>
                </a:solidFill>
              </a:rPr>
              <a:t>Black Hat </a:t>
            </a:r>
            <a:r>
              <a:rPr lang="en-GB"/>
              <a:t>- Cautions</a:t>
            </a:r>
            <a:endParaRPr lang="en-US"/>
          </a:p>
        </p:txBody>
      </p:sp>
    </p:spTree>
    <p:extLst>
      <p:ext uri="{BB962C8B-B14F-4D97-AF65-F5344CB8AC3E}">
        <p14:creationId xmlns:p14="http://schemas.microsoft.com/office/powerpoint/2010/main" val="218357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9FB5C8-A694-47B6-AE53-0489C0549734}"/>
              </a:ext>
            </a:extLst>
          </p:cNvPr>
          <p:cNvPicPr>
            <a:picLocks noGrp="1" noChangeAspect="1"/>
          </p:cNvPicPr>
          <p:nvPr>
            <p:ph idx="1"/>
          </p:nvPr>
        </p:nvPicPr>
        <p:blipFill>
          <a:blip r:embed="rId2"/>
          <a:stretch>
            <a:fillRect/>
          </a:stretch>
        </p:blipFill>
        <p:spPr>
          <a:xfrm>
            <a:off x="1948543" y="1059259"/>
            <a:ext cx="7793772" cy="5548370"/>
          </a:xfrm>
          <a:prstGeom prst="rect">
            <a:avLst/>
          </a:prstGeom>
        </p:spPr>
      </p:pic>
    </p:spTree>
    <p:extLst>
      <p:ext uri="{BB962C8B-B14F-4D97-AF65-F5344CB8AC3E}">
        <p14:creationId xmlns:p14="http://schemas.microsoft.com/office/powerpoint/2010/main" val="129729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1B9D-5B75-45ED-BEEF-938EB29B7649}"/>
              </a:ext>
            </a:extLst>
          </p:cNvPr>
          <p:cNvSpPr>
            <a:spLocks noGrp="1"/>
          </p:cNvSpPr>
          <p:nvPr>
            <p:ph type="title"/>
          </p:nvPr>
        </p:nvSpPr>
        <p:spPr/>
        <p:txBody>
          <a:bodyPr/>
          <a:lstStyle/>
          <a:p>
            <a:pPr algn="ctr"/>
            <a:r>
              <a:rPr lang="en-GB" err="1"/>
              <a:t>IdeaBoardz</a:t>
            </a:r>
            <a:endParaRPr lang="en-US"/>
          </a:p>
        </p:txBody>
      </p:sp>
      <p:sp>
        <p:nvSpPr>
          <p:cNvPr id="4" name="Content Placeholder 3">
            <a:extLst>
              <a:ext uri="{FF2B5EF4-FFF2-40B4-BE49-F238E27FC236}">
                <a16:creationId xmlns:a16="http://schemas.microsoft.com/office/drawing/2014/main" id="{474DAA5D-4B13-4C05-ADE7-8139A5229190}"/>
              </a:ext>
            </a:extLst>
          </p:cNvPr>
          <p:cNvSpPr>
            <a:spLocks noGrp="1"/>
          </p:cNvSpPr>
          <p:nvPr>
            <p:ph idx="1"/>
          </p:nvPr>
        </p:nvSpPr>
        <p:spPr/>
        <p:txBody>
          <a:bodyPr/>
          <a:lstStyle/>
          <a:p>
            <a:endParaRPr lang="en-US"/>
          </a:p>
        </p:txBody>
      </p:sp>
      <p:sp>
        <p:nvSpPr>
          <p:cNvPr id="5" name="Content Placeholder 4">
            <a:extLst>
              <a:ext uri="{FF2B5EF4-FFF2-40B4-BE49-F238E27FC236}">
                <a16:creationId xmlns:a16="http://schemas.microsoft.com/office/drawing/2014/main" id="{78FE9898-49CE-43DF-806F-310703570533}"/>
              </a:ext>
            </a:extLst>
          </p:cNvPr>
          <p:cNvSpPr>
            <a:spLocks noGrp="1"/>
          </p:cNvSpPr>
          <p:nvPr>
            <p:ph idx="10"/>
          </p:nvPr>
        </p:nvSpPr>
        <p:spPr>
          <a:xfrm>
            <a:off x="6690784" y="2111829"/>
            <a:ext cx="4891617" cy="3438599"/>
          </a:xfrm>
        </p:spPr>
        <p:txBody>
          <a:bodyPr>
            <a:normAutofit fontScale="77500" lnSpcReduction="20000"/>
          </a:bodyPr>
          <a:lstStyle/>
          <a:p>
            <a:r>
              <a:rPr lang="en-GB"/>
              <a:t>Please leave this meeting at the break and join your group after the break in the group Teams invite</a:t>
            </a:r>
          </a:p>
          <a:p>
            <a:r>
              <a:rPr lang="en-GB"/>
              <a:t>Discuss and add sticky notes for each “hat”</a:t>
            </a:r>
          </a:p>
          <a:p>
            <a:r>
              <a:rPr lang="en-GB"/>
              <a:t>Ensure you leave your group meeting by 12.30 for lunch</a:t>
            </a:r>
          </a:p>
          <a:p>
            <a:r>
              <a:rPr lang="en-GB"/>
              <a:t>Re-join the main meeting by 13.30</a:t>
            </a:r>
          </a:p>
          <a:p>
            <a:r>
              <a:rPr lang="en-GB"/>
              <a:t>Links to the group </a:t>
            </a:r>
            <a:r>
              <a:rPr lang="en-GB" err="1"/>
              <a:t>IdeaBoardz</a:t>
            </a:r>
            <a:r>
              <a:rPr lang="en-GB"/>
              <a:t> will be provided in the main meeting chat for you to browse over lunchtime.  You can “like” comments that you agree with!</a:t>
            </a:r>
          </a:p>
          <a:p>
            <a:endParaRPr lang="en-US"/>
          </a:p>
        </p:txBody>
      </p:sp>
      <p:pic>
        <p:nvPicPr>
          <p:cNvPr id="6" name="Picture 5">
            <a:extLst>
              <a:ext uri="{FF2B5EF4-FFF2-40B4-BE49-F238E27FC236}">
                <a16:creationId xmlns:a16="http://schemas.microsoft.com/office/drawing/2014/main" id="{DB6B653D-B33F-4FD0-B808-E0CB1630D7F0}"/>
              </a:ext>
            </a:extLst>
          </p:cNvPr>
          <p:cNvPicPr>
            <a:picLocks noChangeAspect="1"/>
          </p:cNvPicPr>
          <p:nvPr/>
        </p:nvPicPr>
        <p:blipFill>
          <a:blip r:embed="rId2"/>
          <a:stretch>
            <a:fillRect/>
          </a:stretch>
        </p:blipFill>
        <p:spPr>
          <a:xfrm>
            <a:off x="609599" y="2111829"/>
            <a:ext cx="5091189" cy="3438599"/>
          </a:xfrm>
          <a:prstGeom prst="rect">
            <a:avLst/>
          </a:prstGeom>
        </p:spPr>
      </p:pic>
    </p:spTree>
    <p:extLst>
      <p:ext uri="{BB962C8B-B14F-4D97-AF65-F5344CB8AC3E}">
        <p14:creationId xmlns:p14="http://schemas.microsoft.com/office/powerpoint/2010/main" val="10353599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15AFDFB6E93E45BFC402B213C6F140" ma:contentTypeVersion="16" ma:contentTypeDescription="Create a new document." ma:contentTypeScope="" ma:versionID="59ee1208a23fb5248fedbad90e53a671">
  <xsd:schema xmlns:xsd="http://www.w3.org/2001/XMLSchema" xmlns:xs="http://www.w3.org/2001/XMLSchema" xmlns:p="http://schemas.microsoft.com/office/2006/metadata/properties" xmlns:ns1="http://schemas.microsoft.com/sharepoint/v3" xmlns:ns2="ebf161c3-fedc-47ee-8643-379e35a76429" xmlns:ns3="d2389ad0-4628-4ca4-babd-a5e1ca1fc43d" targetNamespace="http://schemas.microsoft.com/office/2006/metadata/properties" ma:root="true" ma:fieldsID="30767672b5f009ef4e4672d49ee5ef73" ns1:_="" ns2:_="" ns3:_="">
    <xsd:import namespace="http://schemas.microsoft.com/sharepoint/v3"/>
    <xsd:import namespace="ebf161c3-fedc-47ee-8643-379e35a76429"/>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161c3-fedc-47ee-8643-379e35a76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87C0E2-4D07-4594-8CCD-48E8FFE96E87}">
  <ds:schemaRefs>
    <ds:schemaRef ds:uri="d2389ad0-4628-4ca4-babd-a5e1ca1fc43d"/>
    <ds:schemaRef ds:uri="ebf161c3-fedc-47ee-8643-379e35a764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5368C41-52FE-4675-88C8-39D0962E8AEB}">
  <ds:schemaRefs>
    <ds:schemaRef ds:uri="http://schemas.microsoft.com/sharepoint/v3/contenttype/forms"/>
  </ds:schemaRefs>
</ds:datastoreItem>
</file>

<file path=customXml/itemProps3.xml><?xml version="1.0" encoding="utf-8"?>
<ds:datastoreItem xmlns:ds="http://schemas.openxmlformats.org/officeDocument/2006/customXml" ds:itemID="{287EE72D-77E5-4E57-A03F-3522EAED8423}">
  <ds:schemaRefs>
    <ds:schemaRef ds:uri="d2389ad0-4628-4ca4-babd-a5e1ca1fc43d"/>
    <ds:schemaRef ds:uri="ebf161c3-fedc-47ee-8643-379e35a764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1</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Regional Library Management Systems</vt:lpstr>
      <vt:lpstr>Regional LMS - Background</vt:lpstr>
      <vt:lpstr>Regional LMS - Engagement</vt:lpstr>
      <vt:lpstr>LMS Groupwork – Six Thinking Hats</vt:lpstr>
      <vt:lpstr>PowerPoint Presentation</vt:lpstr>
      <vt:lpstr>IdeaBoardz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Library Management Systems</dc:title>
  <dc:creator>Becky Williams</dc:creator>
  <cp:revision>1</cp:revision>
  <dcterms:created xsi:type="dcterms:W3CDTF">2020-11-07T15:31:54Z</dcterms:created>
  <dcterms:modified xsi:type="dcterms:W3CDTF">2020-11-10T17:21:31Z</dcterms:modified>
</cp:coreProperties>
</file>