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2" r:id="rId3"/>
    <p:sldId id="263" r:id="rId4"/>
    <p:sldId id="260" r:id="rId5"/>
    <p:sldId id="264"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A9A45-039A-7F64-BE77-CDAB02FC2C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8765B39-B0A9-4EC3-F4F4-90F75A8F30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410357C-A5C5-DA2C-D32F-B43DB4D673EB}"/>
              </a:ext>
            </a:extLst>
          </p:cNvPr>
          <p:cNvSpPr>
            <a:spLocks noGrp="1"/>
          </p:cNvSpPr>
          <p:nvPr>
            <p:ph type="dt" sz="half" idx="10"/>
          </p:nvPr>
        </p:nvSpPr>
        <p:spPr/>
        <p:txBody>
          <a:bodyPr/>
          <a:lstStyle/>
          <a:p>
            <a:fld id="{B73B2039-169B-4C6F-9C09-80A92F3A80CA}" type="datetimeFigureOut">
              <a:rPr lang="en-GB" smtClean="0"/>
              <a:t>09/06/2023</a:t>
            </a:fld>
            <a:endParaRPr lang="en-GB"/>
          </a:p>
        </p:txBody>
      </p:sp>
      <p:sp>
        <p:nvSpPr>
          <p:cNvPr id="5" name="Footer Placeholder 4">
            <a:extLst>
              <a:ext uri="{FF2B5EF4-FFF2-40B4-BE49-F238E27FC236}">
                <a16:creationId xmlns:a16="http://schemas.microsoft.com/office/drawing/2014/main" id="{740F36B7-E058-2364-3E50-28E9F376AE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1AD8CB-8625-A641-82E5-BB16F30678C4}"/>
              </a:ext>
            </a:extLst>
          </p:cNvPr>
          <p:cNvSpPr>
            <a:spLocks noGrp="1"/>
          </p:cNvSpPr>
          <p:nvPr>
            <p:ph type="sldNum" sz="quarter" idx="12"/>
          </p:nvPr>
        </p:nvSpPr>
        <p:spPr/>
        <p:txBody>
          <a:bodyPr/>
          <a:lstStyle/>
          <a:p>
            <a:fld id="{479C487B-28BC-4F3F-B6B6-9B74A7B10843}" type="slidenum">
              <a:rPr lang="en-GB" smtClean="0"/>
              <a:t>‹#›</a:t>
            </a:fld>
            <a:endParaRPr lang="en-GB"/>
          </a:p>
        </p:txBody>
      </p:sp>
    </p:spTree>
    <p:extLst>
      <p:ext uri="{BB962C8B-B14F-4D97-AF65-F5344CB8AC3E}">
        <p14:creationId xmlns:p14="http://schemas.microsoft.com/office/powerpoint/2010/main" val="1894996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117D1-A39C-2C01-8DB8-B7A9AF0E252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115397D-4239-EBB1-1F15-7DFE7DC198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090CF9-8833-96BF-1D37-D4D512BB6AC0}"/>
              </a:ext>
            </a:extLst>
          </p:cNvPr>
          <p:cNvSpPr>
            <a:spLocks noGrp="1"/>
          </p:cNvSpPr>
          <p:nvPr>
            <p:ph type="dt" sz="half" idx="10"/>
          </p:nvPr>
        </p:nvSpPr>
        <p:spPr/>
        <p:txBody>
          <a:bodyPr/>
          <a:lstStyle/>
          <a:p>
            <a:fld id="{B73B2039-169B-4C6F-9C09-80A92F3A80CA}" type="datetimeFigureOut">
              <a:rPr lang="en-GB" smtClean="0"/>
              <a:t>09/06/2023</a:t>
            </a:fld>
            <a:endParaRPr lang="en-GB"/>
          </a:p>
        </p:txBody>
      </p:sp>
      <p:sp>
        <p:nvSpPr>
          <p:cNvPr id="5" name="Footer Placeholder 4">
            <a:extLst>
              <a:ext uri="{FF2B5EF4-FFF2-40B4-BE49-F238E27FC236}">
                <a16:creationId xmlns:a16="http://schemas.microsoft.com/office/drawing/2014/main" id="{D0D4DAAB-1620-C022-E186-1929488BCE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E0387F-5E37-3A49-DF9F-0EE6061204CA}"/>
              </a:ext>
            </a:extLst>
          </p:cNvPr>
          <p:cNvSpPr>
            <a:spLocks noGrp="1"/>
          </p:cNvSpPr>
          <p:nvPr>
            <p:ph type="sldNum" sz="quarter" idx="12"/>
          </p:nvPr>
        </p:nvSpPr>
        <p:spPr/>
        <p:txBody>
          <a:bodyPr/>
          <a:lstStyle/>
          <a:p>
            <a:fld id="{479C487B-28BC-4F3F-B6B6-9B74A7B10843}" type="slidenum">
              <a:rPr lang="en-GB" smtClean="0"/>
              <a:t>‹#›</a:t>
            </a:fld>
            <a:endParaRPr lang="en-GB"/>
          </a:p>
        </p:txBody>
      </p:sp>
    </p:spTree>
    <p:extLst>
      <p:ext uri="{BB962C8B-B14F-4D97-AF65-F5344CB8AC3E}">
        <p14:creationId xmlns:p14="http://schemas.microsoft.com/office/powerpoint/2010/main" val="2892324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195CD5-59BE-E5E2-ACFB-B34BADC497B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56FDC88-54B9-E5A3-8EAF-C49B1D4784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208E25-C5E4-901D-D448-ECA035E7F3F7}"/>
              </a:ext>
            </a:extLst>
          </p:cNvPr>
          <p:cNvSpPr>
            <a:spLocks noGrp="1"/>
          </p:cNvSpPr>
          <p:nvPr>
            <p:ph type="dt" sz="half" idx="10"/>
          </p:nvPr>
        </p:nvSpPr>
        <p:spPr/>
        <p:txBody>
          <a:bodyPr/>
          <a:lstStyle/>
          <a:p>
            <a:fld id="{B73B2039-169B-4C6F-9C09-80A92F3A80CA}" type="datetimeFigureOut">
              <a:rPr lang="en-GB" smtClean="0"/>
              <a:t>09/06/2023</a:t>
            </a:fld>
            <a:endParaRPr lang="en-GB"/>
          </a:p>
        </p:txBody>
      </p:sp>
      <p:sp>
        <p:nvSpPr>
          <p:cNvPr id="5" name="Footer Placeholder 4">
            <a:extLst>
              <a:ext uri="{FF2B5EF4-FFF2-40B4-BE49-F238E27FC236}">
                <a16:creationId xmlns:a16="http://schemas.microsoft.com/office/drawing/2014/main" id="{BF7C1339-2ADB-0FB7-66A5-75EAE6F553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72FE52-CC4E-004B-0BA6-AC27DC3DE60E}"/>
              </a:ext>
            </a:extLst>
          </p:cNvPr>
          <p:cNvSpPr>
            <a:spLocks noGrp="1"/>
          </p:cNvSpPr>
          <p:nvPr>
            <p:ph type="sldNum" sz="quarter" idx="12"/>
          </p:nvPr>
        </p:nvSpPr>
        <p:spPr/>
        <p:txBody>
          <a:bodyPr/>
          <a:lstStyle/>
          <a:p>
            <a:fld id="{479C487B-28BC-4F3F-B6B6-9B74A7B10843}" type="slidenum">
              <a:rPr lang="en-GB" smtClean="0"/>
              <a:t>‹#›</a:t>
            </a:fld>
            <a:endParaRPr lang="en-GB"/>
          </a:p>
        </p:txBody>
      </p:sp>
    </p:spTree>
    <p:extLst>
      <p:ext uri="{BB962C8B-B14F-4D97-AF65-F5344CB8AC3E}">
        <p14:creationId xmlns:p14="http://schemas.microsoft.com/office/powerpoint/2010/main" val="480140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94358-A58B-685A-065D-33E6B41BC83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51D2B07-10BE-2FB1-C128-CF1F5D930C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66AFDFD-B44C-4351-D399-F5C0491D18A2}"/>
              </a:ext>
            </a:extLst>
          </p:cNvPr>
          <p:cNvSpPr>
            <a:spLocks noGrp="1"/>
          </p:cNvSpPr>
          <p:nvPr>
            <p:ph type="dt" sz="half" idx="10"/>
          </p:nvPr>
        </p:nvSpPr>
        <p:spPr/>
        <p:txBody>
          <a:bodyPr/>
          <a:lstStyle/>
          <a:p>
            <a:fld id="{B73B2039-169B-4C6F-9C09-80A92F3A80CA}" type="datetimeFigureOut">
              <a:rPr lang="en-GB" smtClean="0"/>
              <a:t>09/06/2023</a:t>
            </a:fld>
            <a:endParaRPr lang="en-GB"/>
          </a:p>
        </p:txBody>
      </p:sp>
      <p:sp>
        <p:nvSpPr>
          <p:cNvPr id="5" name="Footer Placeholder 4">
            <a:extLst>
              <a:ext uri="{FF2B5EF4-FFF2-40B4-BE49-F238E27FC236}">
                <a16:creationId xmlns:a16="http://schemas.microsoft.com/office/drawing/2014/main" id="{97939E2C-9E77-AD66-5C44-E2E149C26B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97A207-695F-5AA7-EC07-2571A1BCFAD8}"/>
              </a:ext>
            </a:extLst>
          </p:cNvPr>
          <p:cNvSpPr>
            <a:spLocks noGrp="1"/>
          </p:cNvSpPr>
          <p:nvPr>
            <p:ph type="sldNum" sz="quarter" idx="12"/>
          </p:nvPr>
        </p:nvSpPr>
        <p:spPr/>
        <p:txBody>
          <a:bodyPr/>
          <a:lstStyle/>
          <a:p>
            <a:fld id="{479C487B-28BC-4F3F-B6B6-9B74A7B10843}" type="slidenum">
              <a:rPr lang="en-GB" smtClean="0"/>
              <a:t>‹#›</a:t>
            </a:fld>
            <a:endParaRPr lang="en-GB"/>
          </a:p>
        </p:txBody>
      </p:sp>
    </p:spTree>
    <p:extLst>
      <p:ext uri="{BB962C8B-B14F-4D97-AF65-F5344CB8AC3E}">
        <p14:creationId xmlns:p14="http://schemas.microsoft.com/office/powerpoint/2010/main" val="4073834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EFDEB-5E2F-7F43-A950-E851478F3D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C459354-9DAD-CEA7-1B8B-1EA106C277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F43FC7-2F4A-E076-9C15-D25B6BD696B9}"/>
              </a:ext>
            </a:extLst>
          </p:cNvPr>
          <p:cNvSpPr>
            <a:spLocks noGrp="1"/>
          </p:cNvSpPr>
          <p:nvPr>
            <p:ph type="dt" sz="half" idx="10"/>
          </p:nvPr>
        </p:nvSpPr>
        <p:spPr/>
        <p:txBody>
          <a:bodyPr/>
          <a:lstStyle/>
          <a:p>
            <a:fld id="{B73B2039-169B-4C6F-9C09-80A92F3A80CA}" type="datetimeFigureOut">
              <a:rPr lang="en-GB" smtClean="0"/>
              <a:t>09/06/2023</a:t>
            </a:fld>
            <a:endParaRPr lang="en-GB"/>
          </a:p>
        </p:txBody>
      </p:sp>
      <p:sp>
        <p:nvSpPr>
          <p:cNvPr id="5" name="Footer Placeholder 4">
            <a:extLst>
              <a:ext uri="{FF2B5EF4-FFF2-40B4-BE49-F238E27FC236}">
                <a16:creationId xmlns:a16="http://schemas.microsoft.com/office/drawing/2014/main" id="{F160E3BC-8E64-18B7-FDCF-065AD9D35E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AAE146-9737-982E-BD04-C7A2E20ADEED}"/>
              </a:ext>
            </a:extLst>
          </p:cNvPr>
          <p:cNvSpPr>
            <a:spLocks noGrp="1"/>
          </p:cNvSpPr>
          <p:nvPr>
            <p:ph type="sldNum" sz="quarter" idx="12"/>
          </p:nvPr>
        </p:nvSpPr>
        <p:spPr/>
        <p:txBody>
          <a:bodyPr/>
          <a:lstStyle/>
          <a:p>
            <a:fld id="{479C487B-28BC-4F3F-B6B6-9B74A7B10843}" type="slidenum">
              <a:rPr lang="en-GB" smtClean="0"/>
              <a:t>‹#›</a:t>
            </a:fld>
            <a:endParaRPr lang="en-GB"/>
          </a:p>
        </p:txBody>
      </p:sp>
    </p:spTree>
    <p:extLst>
      <p:ext uri="{BB962C8B-B14F-4D97-AF65-F5344CB8AC3E}">
        <p14:creationId xmlns:p14="http://schemas.microsoft.com/office/powerpoint/2010/main" val="2275547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04A75-3069-5FDD-F0D6-0FC3392A8D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C32C251-C2C5-9FF2-D108-39924C84C5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6F895BD-BEE5-F61F-6264-78CED3ADAD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A1150E9-937F-8E9B-E5A3-F3A551FFE056}"/>
              </a:ext>
            </a:extLst>
          </p:cNvPr>
          <p:cNvSpPr>
            <a:spLocks noGrp="1"/>
          </p:cNvSpPr>
          <p:nvPr>
            <p:ph type="dt" sz="half" idx="10"/>
          </p:nvPr>
        </p:nvSpPr>
        <p:spPr/>
        <p:txBody>
          <a:bodyPr/>
          <a:lstStyle/>
          <a:p>
            <a:fld id="{B73B2039-169B-4C6F-9C09-80A92F3A80CA}" type="datetimeFigureOut">
              <a:rPr lang="en-GB" smtClean="0"/>
              <a:t>09/06/2023</a:t>
            </a:fld>
            <a:endParaRPr lang="en-GB"/>
          </a:p>
        </p:txBody>
      </p:sp>
      <p:sp>
        <p:nvSpPr>
          <p:cNvPr id="6" name="Footer Placeholder 5">
            <a:extLst>
              <a:ext uri="{FF2B5EF4-FFF2-40B4-BE49-F238E27FC236}">
                <a16:creationId xmlns:a16="http://schemas.microsoft.com/office/drawing/2014/main" id="{7A1AE61B-02EA-A9E7-2216-CDDDFF6EF4E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5E965BF-E6F0-0B8E-D948-6800399C9473}"/>
              </a:ext>
            </a:extLst>
          </p:cNvPr>
          <p:cNvSpPr>
            <a:spLocks noGrp="1"/>
          </p:cNvSpPr>
          <p:nvPr>
            <p:ph type="sldNum" sz="quarter" idx="12"/>
          </p:nvPr>
        </p:nvSpPr>
        <p:spPr/>
        <p:txBody>
          <a:bodyPr/>
          <a:lstStyle/>
          <a:p>
            <a:fld id="{479C487B-28BC-4F3F-B6B6-9B74A7B10843}" type="slidenum">
              <a:rPr lang="en-GB" smtClean="0"/>
              <a:t>‹#›</a:t>
            </a:fld>
            <a:endParaRPr lang="en-GB"/>
          </a:p>
        </p:txBody>
      </p:sp>
    </p:spTree>
    <p:extLst>
      <p:ext uri="{BB962C8B-B14F-4D97-AF65-F5344CB8AC3E}">
        <p14:creationId xmlns:p14="http://schemas.microsoft.com/office/powerpoint/2010/main" val="4039374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9A4C0-F43C-103A-FBC2-C7CA8DB0DC4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FF1F6B-E732-3D9D-2988-1D3F0D34EA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42B4D9-D9CC-6285-2531-2385A77133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98D6CC8-81BC-D6A3-1419-D278A7120F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5CC6DE-FD60-0B67-CA41-5AA58C6470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15B1B0F-4D42-AB10-6CF4-9D28EA280C99}"/>
              </a:ext>
            </a:extLst>
          </p:cNvPr>
          <p:cNvSpPr>
            <a:spLocks noGrp="1"/>
          </p:cNvSpPr>
          <p:nvPr>
            <p:ph type="dt" sz="half" idx="10"/>
          </p:nvPr>
        </p:nvSpPr>
        <p:spPr/>
        <p:txBody>
          <a:bodyPr/>
          <a:lstStyle/>
          <a:p>
            <a:fld id="{B73B2039-169B-4C6F-9C09-80A92F3A80CA}" type="datetimeFigureOut">
              <a:rPr lang="en-GB" smtClean="0"/>
              <a:t>09/06/2023</a:t>
            </a:fld>
            <a:endParaRPr lang="en-GB"/>
          </a:p>
        </p:txBody>
      </p:sp>
      <p:sp>
        <p:nvSpPr>
          <p:cNvPr id="8" name="Footer Placeholder 7">
            <a:extLst>
              <a:ext uri="{FF2B5EF4-FFF2-40B4-BE49-F238E27FC236}">
                <a16:creationId xmlns:a16="http://schemas.microsoft.com/office/drawing/2014/main" id="{80732455-93F1-DB92-A31E-447EBB8DC1F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12C8271-3118-E54B-87AE-4F69D4152366}"/>
              </a:ext>
            </a:extLst>
          </p:cNvPr>
          <p:cNvSpPr>
            <a:spLocks noGrp="1"/>
          </p:cNvSpPr>
          <p:nvPr>
            <p:ph type="sldNum" sz="quarter" idx="12"/>
          </p:nvPr>
        </p:nvSpPr>
        <p:spPr/>
        <p:txBody>
          <a:bodyPr/>
          <a:lstStyle/>
          <a:p>
            <a:fld id="{479C487B-28BC-4F3F-B6B6-9B74A7B10843}" type="slidenum">
              <a:rPr lang="en-GB" smtClean="0"/>
              <a:t>‹#›</a:t>
            </a:fld>
            <a:endParaRPr lang="en-GB"/>
          </a:p>
        </p:txBody>
      </p:sp>
    </p:spTree>
    <p:extLst>
      <p:ext uri="{BB962C8B-B14F-4D97-AF65-F5344CB8AC3E}">
        <p14:creationId xmlns:p14="http://schemas.microsoft.com/office/powerpoint/2010/main" val="2153150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8E7B8-19DF-64C1-C52C-9A2CBDDE8D9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D6823D9-3035-6E7D-C09C-7804D91FE3F4}"/>
              </a:ext>
            </a:extLst>
          </p:cNvPr>
          <p:cNvSpPr>
            <a:spLocks noGrp="1"/>
          </p:cNvSpPr>
          <p:nvPr>
            <p:ph type="dt" sz="half" idx="10"/>
          </p:nvPr>
        </p:nvSpPr>
        <p:spPr/>
        <p:txBody>
          <a:bodyPr/>
          <a:lstStyle/>
          <a:p>
            <a:fld id="{B73B2039-169B-4C6F-9C09-80A92F3A80CA}" type="datetimeFigureOut">
              <a:rPr lang="en-GB" smtClean="0"/>
              <a:t>09/06/2023</a:t>
            </a:fld>
            <a:endParaRPr lang="en-GB"/>
          </a:p>
        </p:txBody>
      </p:sp>
      <p:sp>
        <p:nvSpPr>
          <p:cNvPr id="4" name="Footer Placeholder 3">
            <a:extLst>
              <a:ext uri="{FF2B5EF4-FFF2-40B4-BE49-F238E27FC236}">
                <a16:creationId xmlns:a16="http://schemas.microsoft.com/office/drawing/2014/main" id="{D8074B0C-6DD6-F95D-6273-A6F4CF173AC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4032F30-6609-5BF3-91F0-C830A0F90F22}"/>
              </a:ext>
            </a:extLst>
          </p:cNvPr>
          <p:cNvSpPr>
            <a:spLocks noGrp="1"/>
          </p:cNvSpPr>
          <p:nvPr>
            <p:ph type="sldNum" sz="quarter" idx="12"/>
          </p:nvPr>
        </p:nvSpPr>
        <p:spPr/>
        <p:txBody>
          <a:bodyPr/>
          <a:lstStyle/>
          <a:p>
            <a:fld id="{479C487B-28BC-4F3F-B6B6-9B74A7B10843}" type="slidenum">
              <a:rPr lang="en-GB" smtClean="0"/>
              <a:t>‹#›</a:t>
            </a:fld>
            <a:endParaRPr lang="en-GB"/>
          </a:p>
        </p:txBody>
      </p:sp>
    </p:spTree>
    <p:extLst>
      <p:ext uri="{BB962C8B-B14F-4D97-AF65-F5344CB8AC3E}">
        <p14:creationId xmlns:p14="http://schemas.microsoft.com/office/powerpoint/2010/main" val="3499440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DA3FCC-06A5-3426-C9DB-62F511EE6F19}"/>
              </a:ext>
            </a:extLst>
          </p:cNvPr>
          <p:cNvSpPr>
            <a:spLocks noGrp="1"/>
          </p:cNvSpPr>
          <p:nvPr>
            <p:ph type="dt" sz="half" idx="10"/>
          </p:nvPr>
        </p:nvSpPr>
        <p:spPr/>
        <p:txBody>
          <a:bodyPr/>
          <a:lstStyle/>
          <a:p>
            <a:fld id="{B73B2039-169B-4C6F-9C09-80A92F3A80CA}" type="datetimeFigureOut">
              <a:rPr lang="en-GB" smtClean="0"/>
              <a:t>09/06/2023</a:t>
            </a:fld>
            <a:endParaRPr lang="en-GB"/>
          </a:p>
        </p:txBody>
      </p:sp>
      <p:sp>
        <p:nvSpPr>
          <p:cNvPr id="3" name="Footer Placeholder 2">
            <a:extLst>
              <a:ext uri="{FF2B5EF4-FFF2-40B4-BE49-F238E27FC236}">
                <a16:creationId xmlns:a16="http://schemas.microsoft.com/office/drawing/2014/main" id="{52757738-B3E0-B457-35E0-6305DF97C06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A961F98-509B-1F33-EE6A-DCC7EB478F2E}"/>
              </a:ext>
            </a:extLst>
          </p:cNvPr>
          <p:cNvSpPr>
            <a:spLocks noGrp="1"/>
          </p:cNvSpPr>
          <p:nvPr>
            <p:ph type="sldNum" sz="quarter" idx="12"/>
          </p:nvPr>
        </p:nvSpPr>
        <p:spPr/>
        <p:txBody>
          <a:bodyPr/>
          <a:lstStyle/>
          <a:p>
            <a:fld id="{479C487B-28BC-4F3F-B6B6-9B74A7B10843}" type="slidenum">
              <a:rPr lang="en-GB" smtClean="0"/>
              <a:t>‹#›</a:t>
            </a:fld>
            <a:endParaRPr lang="en-GB"/>
          </a:p>
        </p:txBody>
      </p:sp>
    </p:spTree>
    <p:extLst>
      <p:ext uri="{BB962C8B-B14F-4D97-AF65-F5344CB8AC3E}">
        <p14:creationId xmlns:p14="http://schemas.microsoft.com/office/powerpoint/2010/main" val="617951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87EB8-6BC9-E621-B6EE-FF7E42CC51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C9F5A90-AB5B-9DE9-645C-A8B45D95B7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6B96AB5-4180-5DE8-2E79-ED627DE152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B96D7E-BFE1-24A4-CC57-1FB60F914ABA}"/>
              </a:ext>
            </a:extLst>
          </p:cNvPr>
          <p:cNvSpPr>
            <a:spLocks noGrp="1"/>
          </p:cNvSpPr>
          <p:nvPr>
            <p:ph type="dt" sz="half" idx="10"/>
          </p:nvPr>
        </p:nvSpPr>
        <p:spPr/>
        <p:txBody>
          <a:bodyPr/>
          <a:lstStyle/>
          <a:p>
            <a:fld id="{B73B2039-169B-4C6F-9C09-80A92F3A80CA}" type="datetimeFigureOut">
              <a:rPr lang="en-GB" smtClean="0"/>
              <a:t>09/06/2023</a:t>
            </a:fld>
            <a:endParaRPr lang="en-GB"/>
          </a:p>
        </p:txBody>
      </p:sp>
      <p:sp>
        <p:nvSpPr>
          <p:cNvPr id="6" name="Footer Placeholder 5">
            <a:extLst>
              <a:ext uri="{FF2B5EF4-FFF2-40B4-BE49-F238E27FC236}">
                <a16:creationId xmlns:a16="http://schemas.microsoft.com/office/drawing/2014/main" id="{FE2A3FC2-587E-4731-5222-A28DDB28D63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530358-7F24-DAD9-C7EF-3F10AC1D7EB2}"/>
              </a:ext>
            </a:extLst>
          </p:cNvPr>
          <p:cNvSpPr>
            <a:spLocks noGrp="1"/>
          </p:cNvSpPr>
          <p:nvPr>
            <p:ph type="sldNum" sz="quarter" idx="12"/>
          </p:nvPr>
        </p:nvSpPr>
        <p:spPr/>
        <p:txBody>
          <a:bodyPr/>
          <a:lstStyle/>
          <a:p>
            <a:fld id="{479C487B-28BC-4F3F-B6B6-9B74A7B10843}" type="slidenum">
              <a:rPr lang="en-GB" smtClean="0"/>
              <a:t>‹#›</a:t>
            </a:fld>
            <a:endParaRPr lang="en-GB"/>
          </a:p>
        </p:txBody>
      </p:sp>
    </p:spTree>
    <p:extLst>
      <p:ext uri="{BB962C8B-B14F-4D97-AF65-F5344CB8AC3E}">
        <p14:creationId xmlns:p14="http://schemas.microsoft.com/office/powerpoint/2010/main" val="1183689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93DAB-EFFB-D875-63A5-796100BEC7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A6B33E0-8CB6-F847-CCEC-E7416EE9E4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3A10FA0-79F6-6016-F052-42FFC9C492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F1F40A-4DA1-8D65-487C-2F723AD9367E}"/>
              </a:ext>
            </a:extLst>
          </p:cNvPr>
          <p:cNvSpPr>
            <a:spLocks noGrp="1"/>
          </p:cNvSpPr>
          <p:nvPr>
            <p:ph type="dt" sz="half" idx="10"/>
          </p:nvPr>
        </p:nvSpPr>
        <p:spPr/>
        <p:txBody>
          <a:bodyPr/>
          <a:lstStyle/>
          <a:p>
            <a:fld id="{B73B2039-169B-4C6F-9C09-80A92F3A80CA}" type="datetimeFigureOut">
              <a:rPr lang="en-GB" smtClean="0"/>
              <a:t>09/06/2023</a:t>
            </a:fld>
            <a:endParaRPr lang="en-GB"/>
          </a:p>
        </p:txBody>
      </p:sp>
      <p:sp>
        <p:nvSpPr>
          <p:cNvPr id="6" name="Footer Placeholder 5">
            <a:extLst>
              <a:ext uri="{FF2B5EF4-FFF2-40B4-BE49-F238E27FC236}">
                <a16:creationId xmlns:a16="http://schemas.microsoft.com/office/drawing/2014/main" id="{173E57C3-B4DA-2E0B-EBB8-D9546884D72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A36AD7-065E-D9E2-62EE-09A5F80AD9A7}"/>
              </a:ext>
            </a:extLst>
          </p:cNvPr>
          <p:cNvSpPr>
            <a:spLocks noGrp="1"/>
          </p:cNvSpPr>
          <p:nvPr>
            <p:ph type="sldNum" sz="quarter" idx="12"/>
          </p:nvPr>
        </p:nvSpPr>
        <p:spPr/>
        <p:txBody>
          <a:bodyPr/>
          <a:lstStyle/>
          <a:p>
            <a:fld id="{479C487B-28BC-4F3F-B6B6-9B74A7B10843}" type="slidenum">
              <a:rPr lang="en-GB" smtClean="0"/>
              <a:t>‹#›</a:t>
            </a:fld>
            <a:endParaRPr lang="en-GB"/>
          </a:p>
        </p:txBody>
      </p:sp>
    </p:spTree>
    <p:extLst>
      <p:ext uri="{BB962C8B-B14F-4D97-AF65-F5344CB8AC3E}">
        <p14:creationId xmlns:p14="http://schemas.microsoft.com/office/powerpoint/2010/main" val="3652410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701130-D745-C047-00AD-3262E09617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5BBCD20-A88D-1BC6-EADC-E0E2F94339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110BFF-6697-6F28-8261-42B1A09883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3B2039-169B-4C6F-9C09-80A92F3A80CA}" type="datetimeFigureOut">
              <a:rPr lang="en-GB" smtClean="0"/>
              <a:t>09/06/2023</a:t>
            </a:fld>
            <a:endParaRPr lang="en-GB"/>
          </a:p>
        </p:txBody>
      </p:sp>
      <p:sp>
        <p:nvSpPr>
          <p:cNvPr id="5" name="Footer Placeholder 4">
            <a:extLst>
              <a:ext uri="{FF2B5EF4-FFF2-40B4-BE49-F238E27FC236}">
                <a16:creationId xmlns:a16="http://schemas.microsoft.com/office/drawing/2014/main" id="{B398E4E8-6F97-868F-47BC-015A824AE1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2CF7FCA-8431-3AE3-B168-25B1338136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9C487B-28BC-4F3F-B6B6-9B74A7B10843}" type="slidenum">
              <a:rPr lang="en-GB" smtClean="0"/>
              <a:t>‹#›</a:t>
            </a:fld>
            <a:endParaRPr lang="en-GB"/>
          </a:p>
        </p:txBody>
      </p:sp>
    </p:spTree>
    <p:extLst>
      <p:ext uri="{BB962C8B-B14F-4D97-AF65-F5344CB8AC3E}">
        <p14:creationId xmlns:p14="http://schemas.microsoft.com/office/powerpoint/2010/main" val="1585725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usan.smith2@mcht.nhs.uk"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s://library.hee.nhs.uk/learning-academy/learning-zone"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Andrew.Craig@lthtr.nhs.uk" TargetMode="External"/><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hyperlink" Target="mailto:northernlights@knowledgeforhealthcare.nhs.uk" TargetMode="External"/><Relationship Id="rId4" Type="http://schemas.openxmlformats.org/officeDocument/2006/relationships/hyperlink" Target="https://www.lksnorth.nhs.uk/newsletter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utumn">
            <a:extLst>
              <a:ext uri="{FF2B5EF4-FFF2-40B4-BE49-F238E27FC236}">
                <a16:creationId xmlns:a16="http://schemas.microsoft.com/office/drawing/2014/main" id="{899E936C-F047-9D67-87A5-35EF91BAB7D0}"/>
              </a:ext>
            </a:extLst>
          </p:cNvPr>
          <p:cNvPicPr>
            <a:picLocks noChangeAspect="1"/>
          </p:cNvPicPr>
          <p:nvPr/>
        </p:nvPicPr>
        <p:blipFill rotWithShape="1">
          <a:blip r:embed="rId2" cstate="print">
            <a:alphaModFix amt="20000"/>
            <a:extLst>
              <a:ext uri="{28A0092B-C50C-407E-A947-70E740481C1C}">
                <a14:useLocalDpi xmlns:a14="http://schemas.microsoft.com/office/drawing/2010/main" val="0"/>
              </a:ext>
            </a:extLst>
          </a:blip>
          <a:srcRect t="13183" b="11831"/>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78338174-D870-6ECA-9D76-C42EF5B30916}"/>
              </a:ext>
            </a:extLst>
          </p:cNvPr>
          <p:cNvSpPr txBox="1"/>
          <p:nvPr/>
        </p:nvSpPr>
        <p:spPr>
          <a:xfrm>
            <a:off x="957743" y="582067"/>
            <a:ext cx="10276514" cy="5693866"/>
          </a:xfrm>
          <a:prstGeom prst="rect">
            <a:avLst/>
          </a:prstGeom>
          <a:noFill/>
        </p:spPr>
        <p:txBody>
          <a:bodyPr wrap="square">
            <a:spAutoFit/>
          </a:bodyPr>
          <a:lstStyle/>
          <a:p>
            <a:pPr algn="ctr"/>
            <a:r>
              <a:rPr lang="en-US" sz="2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Cheshire and Merseyside Librarians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It has been an exciting year in Cheshire &amp; Mersey getting the gang back together again. We have reformed with members from NHS, HE, 3</a:t>
            </a:r>
            <a:r>
              <a:rPr lang="en-US" sz="240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rd </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Sector and public libraries.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focus is show and tell around monthly themes and emerging work from the ICS. We invited Alan Fricker and Becky Williams to discuss Health Literacy from a Hub and shared practice perspective.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People can also ask for help, which has led to a project developing a resource for Getting Research Published. T</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his resource is now live and all feedback welcome to </a:t>
            </a:r>
            <a:r>
              <a:rPr lang="en-US" sz="24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3"/>
              </a:rPr>
              <a:t>susan.smith2@mcht.nhs.uk</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4"/>
              </a:rPr>
              <a:t>https://library.hee.nhs.uk/learning-academy/learning-zone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9879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Spring">
            <a:extLst>
              <a:ext uri="{FF2B5EF4-FFF2-40B4-BE49-F238E27FC236}">
                <a16:creationId xmlns:a16="http://schemas.microsoft.com/office/drawing/2014/main" id="{4402EB16-842A-1389-4ACD-FAA5AB08AD12}"/>
              </a:ext>
            </a:extLst>
          </p:cNvPr>
          <p:cNvPicPr>
            <a:picLocks noChangeAspect="1"/>
          </p:cNvPicPr>
          <p:nvPr/>
        </p:nvPicPr>
        <p:blipFill rotWithShape="1">
          <a:blip r:embed="rId2" cstate="print">
            <a:alphaModFix amt="20000"/>
            <a:extLst>
              <a:ext uri="{28A0092B-C50C-407E-A947-70E740481C1C}">
                <a14:useLocalDpi xmlns:a14="http://schemas.microsoft.com/office/drawing/2010/main" val="0"/>
              </a:ext>
            </a:extLst>
          </a:blip>
          <a:srcRect b="25014"/>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E6FC8791-AFFE-F7F2-DC6D-197D9F7D52BF}"/>
              </a:ext>
            </a:extLst>
          </p:cNvPr>
          <p:cNvSpPr txBox="1"/>
          <p:nvPr/>
        </p:nvSpPr>
        <p:spPr>
          <a:xfrm>
            <a:off x="2211897" y="551289"/>
            <a:ext cx="7768205" cy="5755422"/>
          </a:xfrm>
          <a:prstGeom prst="rect">
            <a:avLst/>
          </a:prstGeom>
          <a:noFill/>
        </p:spPr>
        <p:txBody>
          <a:bodyPr wrap="square">
            <a:spAutoFit/>
          </a:bodyPr>
          <a:lstStyle/>
          <a:p>
            <a:pPr algn="ctr"/>
            <a:r>
              <a:rPr lang="en-GB" sz="2800" b="1" dirty="0">
                <a:solidFill>
                  <a:srgbClr val="000000"/>
                </a:solidFill>
                <a:effectLst/>
                <a:latin typeface="Calibri" panose="020F0502020204030204" pitchFamily="34" charset="0"/>
                <a:ea typeface="Times New Roman" panose="02020603050405020304" pitchFamily="18" charset="0"/>
              </a:rPr>
              <a:t>Northern Lights Editorial Group</a:t>
            </a:r>
            <a:endParaRPr lang="en-GB" sz="4400" b="1" dirty="0">
              <a:effectLst/>
              <a:latin typeface="Times New Roman" panose="02020603050405020304" pitchFamily="18" charset="0"/>
              <a:ea typeface="Times New Roman" panose="02020603050405020304" pitchFamily="18" charset="0"/>
            </a:endParaRPr>
          </a:p>
          <a:p>
            <a:pPr algn="ctr"/>
            <a:r>
              <a:rPr lang="en-US" sz="2400" dirty="0">
                <a:effectLst/>
                <a:latin typeface="Calibri" panose="020F0502020204030204" pitchFamily="34" charset="0"/>
                <a:ea typeface="Calibri" panose="020F0502020204030204" pitchFamily="34" charset="0"/>
                <a:cs typeface="Calibri" panose="020F0502020204030204" pitchFamily="34" charset="0"/>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Calibri" panose="020F0502020204030204" pitchFamily="34" charset="0"/>
                <a:ea typeface="Calibri" panose="020F0502020204030204" pitchFamily="34" charset="0"/>
                <a:cs typeface="Calibri" panose="020F0502020204030204" pitchFamily="34" charset="0"/>
              </a:rPr>
              <a:t>Northern Lights seeks to share learning and experience throughout the North. In 2022 we published 4 issues of Northern Lights.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Calibri" panose="020F0502020204030204" pitchFamily="34" charset="0"/>
                <a:ea typeface="Calibri" panose="020F0502020204030204" pitchFamily="34" charset="0"/>
                <a:cs typeface="Calibri" panose="020F0502020204030204" pitchFamily="34" charset="0"/>
              </a:rPr>
              <a:t>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Calibri" panose="020F0502020204030204" pitchFamily="34" charset="0"/>
                <a:ea typeface="Calibri" panose="020F0502020204030204" pitchFamily="34" charset="0"/>
                <a:cs typeface="Calibri" panose="020F0502020204030204" pitchFamily="34" charset="0"/>
              </a:rPr>
              <a:t>We are currently looking to recruit new members to the editorial board. If you are interested in finding out more, then please contact </a:t>
            </a:r>
            <a:r>
              <a:rPr lang="en-US" sz="24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Andrew.Craig@lthtr.nhs.uk</a:t>
            </a:r>
            <a:r>
              <a:rPr lang="en-US" sz="2400" dirty="0">
                <a:effectLst/>
                <a:latin typeface="Calibri" panose="020F0502020204030204" pitchFamily="34" charset="0"/>
                <a:ea typeface="Calibri" panose="020F0502020204030204" pitchFamily="34" charset="0"/>
                <a:cs typeface="Calibri" panose="020F0502020204030204" pitchFamily="34" charset="0"/>
              </a:rPr>
              <a:t>.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Calibri" panose="020F0502020204030204" pitchFamily="34" charset="0"/>
                <a:ea typeface="Calibri" panose="020F0502020204030204" pitchFamily="34" charset="0"/>
                <a:cs typeface="Calibri" panose="020F0502020204030204" pitchFamily="34" charset="0"/>
              </a:rPr>
              <a:t>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Calibri" panose="020F0502020204030204" pitchFamily="34" charset="0"/>
                <a:ea typeface="Calibri" panose="020F0502020204030204" pitchFamily="34" charset="0"/>
                <a:cs typeface="Calibri" panose="020F0502020204030204" pitchFamily="34" charset="0"/>
              </a:rPr>
              <a:t>You can subscribe to Northern Lights by going to </a:t>
            </a:r>
            <a:r>
              <a:rPr lang="en-US" sz="24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https://www.lksnorth.nhs.uk/newsletters/</a:t>
            </a:r>
            <a:r>
              <a:rPr lang="en-US" sz="2400" dirty="0">
                <a:effectLst/>
                <a:latin typeface="Calibri" panose="020F0502020204030204" pitchFamily="34" charset="0"/>
                <a:ea typeface="Calibri" panose="020F0502020204030204" pitchFamily="34" charset="0"/>
                <a:cs typeface="Calibri" panose="020F0502020204030204" pitchFamily="34" charset="0"/>
              </a:rPr>
              <a:t>.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Calibri" panose="020F0502020204030204" pitchFamily="34" charset="0"/>
                <a:ea typeface="Calibri" panose="020F0502020204030204" pitchFamily="34" charset="0"/>
                <a:cs typeface="Calibri" panose="020F0502020204030204" pitchFamily="34" charset="0"/>
              </a:rPr>
              <a:t>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Calibri" panose="020F0502020204030204" pitchFamily="34" charset="0"/>
                <a:ea typeface="Calibri" panose="020F0502020204030204" pitchFamily="34" charset="0"/>
                <a:cs typeface="Calibri" panose="020F0502020204030204" pitchFamily="34" charset="0"/>
              </a:rPr>
              <a:t>If you have any ideas that you would like to share, then please email </a:t>
            </a:r>
            <a:r>
              <a:rPr lang="en-US" sz="24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northernlights@knowledgeforhealthcare.nhs.uk</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9421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Summer">
            <a:extLst>
              <a:ext uri="{FF2B5EF4-FFF2-40B4-BE49-F238E27FC236}">
                <a16:creationId xmlns:a16="http://schemas.microsoft.com/office/drawing/2014/main" id="{89533EAA-E176-8FA2-DD55-B4C3F1565734}"/>
              </a:ext>
            </a:extLst>
          </p:cNvPr>
          <p:cNvPicPr>
            <a:picLocks noChangeAspect="1"/>
          </p:cNvPicPr>
          <p:nvPr/>
        </p:nvPicPr>
        <p:blipFill rotWithShape="1">
          <a:blip r:embed="rId2" cstate="print">
            <a:alphaModFix amt="20000"/>
            <a:extLst>
              <a:ext uri="{28A0092B-C50C-407E-A947-70E740481C1C}">
                <a14:useLocalDpi xmlns:a14="http://schemas.microsoft.com/office/drawing/2010/main" val="0"/>
              </a:ext>
            </a:extLst>
          </a:blip>
          <a:srcRect t="9197" b="15817"/>
          <a:stretch/>
        </p:blipFill>
        <p:spPr>
          <a:xfrm>
            <a:off x="20" y="1282"/>
            <a:ext cx="12191980" cy="6856718"/>
          </a:xfrm>
          <a:prstGeom prst="rect">
            <a:avLst/>
          </a:prstGeom>
        </p:spPr>
      </p:pic>
      <p:sp>
        <p:nvSpPr>
          <p:cNvPr id="3" name="TextBox 2">
            <a:extLst>
              <a:ext uri="{FF2B5EF4-FFF2-40B4-BE49-F238E27FC236}">
                <a16:creationId xmlns:a16="http://schemas.microsoft.com/office/drawing/2014/main" id="{D00823AF-3F3A-6548-30C7-CA4589360250}"/>
              </a:ext>
            </a:extLst>
          </p:cNvPr>
          <p:cNvSpPr txBox="1"/>
          <p:nvPr/>
        </p:nvSpPr>
        <p:spPr>
          <a:xfrm>
            <a:off x="2221335" y="1259175"/>
            <a:ext cx="7749330" cy="4339650"/>
          </a:xfrm>
          <a:prstGeom prst="rect">
            <a:avLst/>
          </a:prstGeom>
          <a:noFill/>
        </p:spPr>
        <p:txBody>
          <a:bodyPr wrap="square">
            <a:spAutoFit/>
          </a:bodyPr>
          <a:lstStyle/>
          <a:p>
            <a:pPr algn="ctr"/>
            <a:r>
              <a:rPr lang="en-US" sz="2800" b="1" dirty="0">
                <a:effectLst/>
                <a:latin typeface="Calibri" panose="020F0502020204030204" pitchFamily="34" charset="0"/>
                <a:ea typeface="Calibri" panose="020F0502020204030204" pitchFamily="34" charset="0"/>
                <a:cs typeface="Calibri" panose="020F0502020204030204" pitchFamily="34" charset="0"/>
              </a:rPr>
              <a:t>C</a:t>
            </a:r>
            <a:r>
              <a:rPr lang="en-US" sz="2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linical Librarians, Trainers and Searchers Group</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3200" b="1" dirty="0">
                <a:effectLst/>
                <a:latin typeface="Calibri" panose="020F0502020204030204" pitchFamily="34" charset="0"/>
                <a:ea typeface="Calibri" panose="020F0502020204030204" pitchFamily="34" charset="0"/>
                <a:cs typeface="Calibri" panose="020F0502020204030204" pitchFamily="34" charset="0"/>
              </a:rPr>
              <a:t>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Calibri" panose="020F0502020204030204" pitchFamily="34" charset="0"/>
                <a:ea typeface="Calibri" panose="020F0502020204030204" pitchFamily="34" charset="0"/>
                <a:cs typeface="Calibri" panose="020F0502020204030204" pitchFamily="34" charset="0"/>
              </a:rPr>
              <a:t>The group has been meeting via Teams every two or three months to discuss issues like training, specifically Critical Appraisal, as well as topics pertaining to promoting and marketing library resources and services.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Calibri" panose="020F0502020204030204" pitchFamily="34" charset="0"/>
                <a:ea typeface="Calibri" panose="020F0502020204030204" pitchFamily="34" charset="0"/>
                <a:cs typeface="Calibri" panose="020F0502020204030204" pitchFamily="34" charset="0"/>
              </a:rPr>
              <a:t>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Calibri" panose="020F0502020204030204" pitchFamily="34" charset="0"/>
                <a:ea typeface="Calibri" panose="020F0502020204030204" pitchFamily="34" charset="0"/>
                <a:cs typeface="Calibri" panose="020F0502020204030204" pitchFamily="34" charset="0"/>
              </a:rPr>
              <a:t>We occasionally have guest speakers discussing their own services and expertise such as Steve Glover who spoke on Open Access journals and Jon </a:t>
            </a:r>
            <a:r>
              <a:rPr lang="en-US" sz="2400" dirty="0" err="1">
                <a:effectLst/>
                <a:latin typeface="Calibri" panose="020F0502020204030204" pitchFamily="34" charset="0"/>
                <a:ea typeface="Calibri" panose="020F0502020204030204" pitchFamily="34" charset="0"/>
                <a:cs typeface="Calibri" panose="020F0502020204030204" pitchFamily="34" charset="0"/>
              </a:rPr>
              <a:t>Brassford</a:t>
            </a:r>
            <a:r>
              <a:rPr lang="en-US" sz="2400" dirty="0">
                <a:effectLst/>
                <a:latin typeface="Calibri" panose="020F0502020204030204" pitchFamily="34" charset="0"/>
                <a:ea typeface="Calibri" panose="020F0502020204030204" pitchFamily="34" charset="0"/>
                <a:cs typeface="Calibri" panose="020F0502020204030204" pitchFamily="34" charset="0"/>
              </a:rPr>
              <a:t> who will be speaking about the Trip database at the upcoming meeting in July.</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5483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Winter">
            <a:extLst>
              <a:ext uri="{FF2B5EF4-FFF2-40B4-BE49-F238E27FC236}">
                <a16:creationId xmlns:a16="http://schemas.microsoft.com/office/drawing/2014/main" id="{3F10C574-A895-E29D-0727-14CA17338B2F}"/>
              </a:ext>
            </a:extLst>
          </p:cNvPr>
          <p:cNvPicPr>
            <a:picLocks noChangeAspect="1"/>
          </p:cNvPicPr>
          <p:nvPr/>
        </p:nvPicPr>
        <p:blipFill rotWithShape="1">
          <a:blip r:embed="rId2" cstate="print">
            <a:alphaModFix amt="20000"/>
            <a:extLst>
              <a:ext uri="{28A0092B-C50C-407E-A947-70E740481C1C}">
                <a14:useLocalDpi xmlns:a14="http://schemas.microsoft.com/office/drawing/2010/main" val="0"/>
              </a:ext>
            </a:extLst>
          </a:blip>
          <a:srcRect t="13256" b="11758"/>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4A9A3A98-89CD-7BEA-E7EA-A4F727E74AB1}"/>
              </a:ext>
            </a:extLst>
          </p:cNvPr>
          <p:cNvSpPr txBox="1"/>
          <p:nvPr/>
        </p:nvSpPr>
        <p:spPr>
          <a:xfrm>
            <a:off x="3048699" y="1813173"/>
            <a:ext cx="6094602" cy="3231654"/>
          </a:xfrm>
          <a:prstGeom prst="rect">
            <a:avLst/>
          </a:prstGeom>
          <a:noFill/>
        </p:spPr>
        <p:txBody>
          <a:bodyPr wrap="square">
            <a:spAutoFit/>
          </a:bodyPr>
          <a:lstStyle/>
          <a:p>
            <a:pPr algn="ctr"/>
            <a:r>
              <a:rPr lang="en-US" sz="2800" b="1" dirty="0">
                <a:effectLst/>
                <a:latin typeface="Calibri" panose="020F0502020204030204" pitchFamily="34" charset="0"/>
                <a:ea typeface="Calibri" panose="020F0502020204030204" pitchFamily="34" charset="0"/>
                <a:cs typeface="Calibri" panose="020F0502020204030204" pitchFamily="34" charset="0"/>
              </a:rPr>
              <a:t>Mental Health Librarians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3200" b="1" dirty="0">
                <a:effectLst/>
                <a:latin typeface="Calibri" panose="020F0502020204030204" pitchFamily="34" charset="0"/>
                <a:ea typeface="Calibri" panose="020F0502020204030204" pitchFamily="34" charset="0"/>
                <a:cs typeface="Calibri" panose="020F0502020204030204" pitchFamily="34" charset="0"/>
              </a:rPr>
              <a:t>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Calibri" panose="020F0502020204030204" pitchFamily="34" charset="0"/>
                <a:ea typeface="Calibri" panose="020F0502020204030204" pitchFamily="34" charset="0"/>
                <a:cs typeface="Calibri" panose="020F0502020204030204" pitchFamily="34" charset="0"/>
              </a:rPr>
              <a:t>The group has been meeting via Teams every two or three months and have discussed topics like training, as well as issues relating to native interface searching, the KLS Hub and RefWorks.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Calibri" panose="020F0502020204030204" pitchFamily="34" charset="0"/>
                <a:ea typeface="Calibri" panose="020F0502020204030204" pitchFamily="34" charset="0"/>
                <a:cs typeface="Calibri" panose="020F0502020204030204" pitchFamily="34" charset="0"/>
              </a:rPr>
              <a:t>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Calibri" panose="020F0502020204030204" pitchFamily="34" charset="0"/>
                <a:ea typeface="Calibri" panose="020F0502020204030204" pitchFamily="34" charset="0"/>
                <a:cs typeface="Calibri" panose="020F0502020204030204" pitchFamily="34" charset="0"/>
              </a:rPr>
              <a:t>The next meeting booked for 27</a:t>
            </a:r>
            <a:r>
              <a:rPr lang="en-US" sz="2400" baseline="30000" dirty="0">
                <a:effectLst/>
                <a:latin typeface="Calibri" panose="020F0502020204030204" pitchFamily="34" charset="0"/>
                <a:ea typeface="Calibri" panose="020F0502020204030204" pitchFamily="34" charset="0"/>
                <a:cs typeface="Calibri" panose="020F0502020204030204" pitchFamily="34" charset="0"/>
              </a:rPr>
              <a:t>th</a:t>
            </a:r>
            <a:r>
              <a:rPr lang="en-US" sz="2400" dirty="0">
                <a:effectLst/>
                <a:latin typeface="Calibri" panose="020F0502020204030204" pitchFamily="34" charset="0"/>
                <a:ea typeface="Calibri" panose="020F0502020204030204" pitchFamily="34" charset="0"/>
                <a:cs typeface="Calibri" panose="020F0502020204030204" pitchFamily="34" charset="0"/>
              </a:rPr>
              <a:t> June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8542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Spring">
            <a:extLst>
              <a:ext uri="{FF2B5EF4-FFF2-40B4-BE49-F238E27FC236}">
                <a16:creationId xmlns:a16="http://schemas.microsoft.com/office/drawing/2014/main" id="{D204DDC4-8D3B-2601-C319-6B11B35936A5}"/>
              </a:ext>
            </a:extLst>
          </p:cNvPr>
          <p:cNvPicPr>
            <a:picLocks noChangeAspect="1"/>
          </p:cNvPicPr>
          <p:nvPr/>
        </p:nvPicPr>
        <p:blipFill rotWithShape="1">
          <a:blip r:embed="rId2" cstate="print">
            <a:alphaModFix amt="20000"/>
            <a:extLst>
              <a:ext uri="{28A0092B-C50C-407E-A947-70E740481C1C}">
                <a14:useLocalDpi xmlns:a14="http://schemas.microsoft.com/office/drawing/2010/main" val="0"/>
              </a:ext>
            </a:extLst>
          </a:blip>
          <a:srcRect b="25014"/>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1D39CA72-CD85-C227-BE51-2C4A47A53379}"/>
              </a:ext>
            </a:extLst>
          </p:cNvPr>
          <p:cNvSpPr txBox="1"/>
          <p:nvPr/>
        </p:nvSpPr>
        <p:spPr>
          <a:xfrm>
            <a:off x="2238851" y="1843950"/>
            <a:ext cx="7714297" cy="3170099"/>
          </a:xfrm>
          <a:prstGeom prst="rect">
            <a:avLst/>
          </a:prstGeom>
          <a:noFill/>
        </p:spPr>
        <p:txBody>
          <a:bodyPr wrap="square">
            <a:spAutoFit/>
          </a:bodyPr>
          <a:lstStyle/>
          <a:p>
            <a:pPr algn="ctr"/>
            <a:r>
              <a:rPr lang="en-US" sz="2800" b="1" dirty="0">
                <a:effectLst/>
                <a:latin typeface="Calibri" panose="020F0502020204030204" pitchFamily="34" charset="0"/>
                <a:ea typeface="Calibri" panose="020F0502020204030204" pitchFamily="34" charset="0"/>
                <a:cs typeface="Calibri" panose="020F0502020204030204" pitchFamily="34" charset="0"/>
              </a:rPr>
              <a:t>Greater Manchester Librarians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2400" dirty="0">
                <a:effectLst/>
                <a:latin typeface="Calibri" panose="020F0502020204030204" pitchFamily="34" charset="0"/>
                <a:ea typeface="Times New Roman" panose="02020603050405020304" pitchFamily="18" charset="0"/>
              </a:rPr>
              <a:t>We have new managers in post at Bolton Hospitals, Stockport &amp; Tameside</a:t>
            </a:r>
            <a:endParaRPr lang="en-GB" sz="20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2400" dirty="0">
                <a:effectLst/>
                <a:latin typeface="Calibri" panose="020F0502020204030204" pitchFamily="34" charset="0"/>
                <a:ea typeface="Times New Roman" panose="02020603050405020304" pitchFamily="18" charset="0"/>
              </a:rPr>
              <a:t>GM </a:t>
            </a:r>
            <a:r>
              <a:rPr lang="en-GB" sz="2400" dirty="0" err="1">
                <a:effectLst/>
                <a:latin typeface="Calibri" panose="020F0502020204030204" pitchFamily="34" charset="0"/>
                <a:ea typeface="Times New Roman" panose="02020603050405020304" pitchFamily="18" charset="0"/>
              </a:rPr>
              <a:t>EBook</a:t>
            </a:r>
            <a:r>
              <a:rPr lang="en-GB" sz="2400" dirty="0">
                <a:effectLst/>
                <a:latin typeface="Calibri" panose="020F0502020204030204" pitchFamily="34" charset="0"/>
                <a:ea typeface="Times New Roman" panose="02020603050405020304" pitchFamily="18" charset="0"/>
              </a:rPr>
              <a:t> consortium has continued to grow following the rescue by </a:t>
            </a:r>
            <a:r>
              <a:rPr lang="en-GB" sz="2400" dirty="0" err="1">
                <a:effectLst/>
                <a:latin typeface="Calibri" panose="020F0502020204030204" pitchFamily="34" charset="0"/>
                <a:ea typeface="Times New Roman" panose="02020603050405020304" pitchFamily="18" charset="0"/>
              </a:rPr>
              <a:t>VLe</a:t>
            </a:r>
            <a:r>
              <a:rPr lang="en-GB" sz="2400" dirty="0">
                <a:effectLst/>
                <a:latin typeface="Calibri" panose="020F0502020204030204" pitchFamily="34" charset="0"/>
                <a:ea typeface="Times New Roman" panose="02020603050405020304" pitchFamily="18" charset="0"/>
              </a:rPr>
              <a:t> eBooks after the </a:t>
            </a:r>
            <a:r>
              <a:rPr lang="en-GB" sz="2400" dirty="0" err="1">
                <a:effectLst/>
                <a:latin typeface="Calibri" panose="020F0502020204030204" pitchFamily="34" charset="0"/>
                <a:ea typeface="Times New Roman" panose="02020603050405020304" pitchFamily="18" charset="0"/>
              </a:rPr>
              <a:t>Dawsonera</a:t>
            </a:r>
            <a:r>
              <a:rPr lang="en-GB" sz="2400" dirty="0">
                <a:effectLst/>
                <a:latin typeface="Calibri" panose="020F0502020204030204" pitchFamily="34" charset="0"/>
                <a:ea typeface="Times New Roman" panose="02020603050405020304" pitchFamily="18" charset="0"/>
              </a:rPr>
              <a:t> collapse</a:t>
            </a:r>
            <a:endParaRPr lang="en-GB" sz="20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2400" dirty="0">
                <a:effectLst/>
                <a:latin typeface="Calibri" panose="020F0502020204030204" pitchFamily="34" charset="0"/>
                <a:ea typeface="Times New Roman" panose="02020603050405020304" pitchFamily="18" charset="0"/>
              </a:rPr>
              <a:t>Continue to focus on peer to peer support</a:t>
            </a:r>
            <a:endParaRPr lang="en-GB" sz="20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2400" dirty="0">
                <a:effectLst/>
                <a:latin typeface="Calibri" panose="020F0502020204030204" pitchFamily="34" charset="0"/>
                <a:ea typeface="Times New Roman" panose="02020603050405020304" pitchFamily="18" charset="0"/>
              </a:rPr>
              <a:t>Will be rotating the Chair at our next meeting. </a:t>
            </a:r>
            <a:endParaRPr lang="en-GB" sz="20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2444093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420</Words>
  <Application>Microsoft Office PowerPoint</Application>
  <PresentationFormat>Widescreen</PresentationFormat>
  <Paragraphs>34</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Tracy Owen</dc:creator>
  <cp:lastModifiedBy>Tracy Owen</cp:lastModifiedBy>
  <cp:revision>1</cp:revision>
  <dcterms:created xsi:type="dcterms:W3CDTF">2023-06-09T09:27:03Z</dcterms:created>
  <dcterms:modified xsi:type="dcterms:W3CDTF">2023-06-09T09:54:09Z</dcterms:modified>
</cp:coreProperties>
</file>